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4"/>
  </p:notesMasterIdLst>
  <p:sldIdLst>
    <p:sldId id="898" r:id="rId4"/>
    <p:sldId id="259" r:id="rId5"/>
    <p:sldId id="260" r:id="rId6"/>
    <p:sldId id="261" r:id="rId7"/>
    <p:sldId id="262" r:id="rId8"/>
    <p:sldId id="755" r:id="rId9"/>
    <p:sldId id="919" r:id="rId10"/>
    <p:sldId id="909" r:id="rId11"/>
    <p:sldId id="940" r:id="rId12"/>
    <p:sldId id="933" r:id="rId13"/>
    <p:sldId id="941" r:id="rId14"/>
    <p:sldId id="942" r:id="rId15"/>
    <p:sldId id="943" r:id="rId16"/>
    <p:sldId id="944" r:id="rId17"/>
    <p:sldId id="945" r:id="rId18"/>
    <p:sldId id="904" r:id="rId19"/>
    <p:sldId id="931" r:id="rId20"/>
    <p:sldId id="946" r:id="rId21"/>
    <p:sldId id="947" r:id="rId22"/>
    <p:sldId id="948" r:id="rId23"/>
    <p:sldId id="897" r:id="rId24"/>
    <p:sldId id="949" r:id="rId25"/>
    <p:sldId id="867" r:id="rId26"/>
    <p:sldId id="407" r:id="rId27"/>
    <p:sldId id="417" r:id="rId28"/>
    <p:sldId id="281" r:id="rId29"/>
    <p:sldId id="950" r:id="rId30"/>
    <p:sldId id="276" r:id="rId31"/>
    <p:sldId id="277" r:id="rId32"/>
    <p:sldId id="278" r:id="rId33"/>
    <p:sldId id="283" r:id="rId34"/>
    <p:sldId id="284" r:id="rId35"/>
    <p:sldId id="309" r:id="rId36"/>
    <p:sldId id="310" r:id="rId37"/>
    <p:sldId id="288" r:id="rId38"/>
    <p:sldId id="289" r:id="rId39"/>
    <p:sldId id="581" r:id="rId40"/>
    <p:sldId id="312" r:id="rId41"/>
    <p:sldId id="313" r:id="rId42"/>
    <p:sldId id="31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3C755B-EEFF-434A-B5C3-9626BC3CEB11}" v="45" dt="2023-03-14T16:05:13.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3E3C755B-EEFF-434A-B5C3-9626BC3CEB11}"/>
    <pc:docChg chg="undo custSel addSld delSld modSld sldOrd">
      <pc:chgData name="faizul alfalah" userId="b097e28588539e7c" providerId="LiveId" clId="{3E3C755B-EEFF-434A-B5C3-9626BC3CEB11}" dt="2023-03-14T16:05:13.065" v="667"/>
      <pc:docMkLst>
        <pc:docMk/>
      </pc:docMkLst>
      <pc:sldChg chg="modSp mod">
        <pc:chgData name="faizul alfalah" userId="b097e28588539e7c" providerId="LiveId" clId="{3E3C755B-EEFF-434A-B5C3-9626BC3CEB11}" dt="2023-03-14T04:55:26.323" v="12" actId="1035"/>
        <pc:sldMkLst>
          <pc:docMk/>
          <pc:sldMk cId="1343944751" sldId="262"/>
        </pc:sldMkLst>
        <pc:spChg chg="mod">
          <ac:chgData name="faizul alfalah" userId="b097e28588539e7c" providerId="LiveId" clId="{3E3C755B-EEFF-434A-B5C3-9626BC3CEB11}" dt="2023-03-14T04:53:23.789" v="8" actId="403"/>
          <ac:spMkLst>
            <pc:docMk/>
            <pc:sldMk cId="1343944751" sldId="262"/>
            <ac:spMk id="4" creationId="{00000000-0000-0000-0000-000000000000}"/>
          </ac:spMkLst>
        </pc:spChg>
        <pc:spChg chg="mod">
          <ac:chgData name="faizul alfalah" userId="b097e28588539e7c" providerId="LiveId" clId="{3E3C755B-EEFF-434A-B5C3-9626BC3CEB11}" dt="2023-03-14T04:55:26.323" v="12" actId="1035"/>
          <ac:spMkLst>
            <pc:docMk/>
            <pc:sldMk cId="1343944751" sldId="262"/>
            <ac:spMk id="5" creationId="{00000000-0000-0000-0000-000000000000}"/>
          </ac:spMkLst>
        </pc:spChg>
      </pc:sldChg>
      <pc:sldChg chg="modSp setBg">
        <pc:chgData name="faizul alfalah" userId="b097e28588539e7c" providerId="LiveId" clId="{3E3C755B-EEFF-434A-B5C3-9626BC3CEB11}" dt="2023-03-14T16:02:51.647" v="647"/>
        <pc:sldMkLst>
          <pc:docMk/>
          <pc:sldMk cId="595082253" sldId="755"/>
        </pc:sldMkLst>
        <pc:spChg chg="mod">
          <ac:chgData name="faizul alfalah" userId="b097e28588539e7c" providerId="LiveId" clId="{3E3C755B-EEFF-434A-B5C3-9626BC3CEB11}" dt="2023-03-14T04:56:33.967" v="14" actId="20577"/>
          <ac:spMkLst>
            <pc:docMk/>
            <pc:sldMk cId="595082253" sldId="755"/>
            <ac:spMk id="6" creationId="{00000000-0000-0000-0000-000000000000}"/>
          </ac:spMkLst>
        </pc:spChg>
      </pc:sldChg>
      <pc:sldChg chg="addSp delSp modSp mod">
        <pc:chgData name="faizul alfalah" userId="b097e28588539e7c" providerId="LiveId" clId="{3E3C755B-EEFF-434A-B5C3-9626BC3CEB11}" dt="2023-03-14T14:17:47.945" v="643" actId="20577"/>
        <pc:sldMkLst>
          <pc:docMk/>
          <pc:sldMk cId="3483303420" sldId="867"/>
        </pc:sldMkLst>
        <pc:spChg chg="add mod">
          <ac:chgData name="faizul alfalah" userId="b097e28588539e7c" providerId="LiveId" clId="{3E3C755B-EEFF-434A-B5C3-9626BC3CEB11}" dt="2023-03-14T14:17:13.144" v="617" actId="122"/>
          <ac:spMkLst>
            <pc:docMk/>
            <pc:sldMk cId="3483303420" sldId="867"/>
            <ac:spMk id="4" creationId="{C9772ADF-6FB3-362F-83D6-4517A36E53EE}"/>
          </ac:spMkLst>
        </pc:spChg>
        <pc:spChg chg="mod">
          <ac:chgData name="faizul alfalah" userId="b097e28588539e7c" providerId="LiveId" clId="{3E3C755B-EEFF-434A-B5C3-9626BC3CEB11}" dt="2023-03-14T14:17:47.945" v="643" actId="20577"/>
          <ac:spMkLst>
            <pc:docMk/>
            <pc:sldMk cId="3483303420" sldId="867"/>
            <ac:spMk id="8" creationId="{00000000-0000-0000-0000-000000000000}"/>
          </ac:spMkLst>
        </pc:spChg>
        <pc:picChg chg="del">
          <ac:chgData name="faizul alfalah" userId="b097e28588539e7c" providerId="LiveId" clId="{3E3C755B-EEFF-434A-B5C3-9626BC3CEB11}" dt="2023-03-14T14:17:03.654" v="614" actId="478"/>
          <ac:picMkLst>
            <pc:docMk/>
            <pc:sldMk cId="3483303420" sldId="867"/>
            <ac:picMk id="9" creationId="{2D233A16-6270-C741-1469-2B4CD802566B}"/>
          </ac:picMkLst>
        </pc:picChg>
      </pc:sldChg>
      <pc:sldChg chg="modSp mod setBg">
        <pc:chgData name="faizul alfalah" userId="b097e28588539e7c" providerId="LiveId" clId="{3E3C755B-EEFF-434A-B5C3-9626BC3CEB11}" dt="2023-03-14T16:03:40.647" v="665"/>
        <pc:sldMkLst>
          <pc:docMk/>
          <pc:sldMk cId="950875471" sldId="897"/>
        </pc:sldMkLst>
        <pc:spChg chg="mod">
          <ac:chgData name="faizul alfalah" userId="b097e28588539e7c" providerId="LiveId" clId="{3E3C755B-EEFF-434A-B5C3-9626BC3CEB11}" dt="2023-03-14T14:15:37.502" v="586" actId="403"/>
          <ac:spMkLst>
            <pc:docMk/>
            <pc:sldMk cId="950875471" sldId="897"/>
            <ac:spMk id="2" creationId="{1FE1F87D-98FA-E885-321E-2BB98739D6B3}"/>
          </ac:spMkLst>
        </pc:spChg>
      </pc:sldChg>
      <pc:sldChg chg="setBg">
        <pc:chgData name="faizul alfalah" userId="b097e28588539e7c" providerId="LiveId" clId="{3E3C755B-EEFF-434A-B5C3-9626BC3CEB11}" dt="2023-03-14T16:05:13.065" v="667"/>
        <pc:sldMkLst>
          <pc:docMk/>
          <pc:sldMk cId="2557106934" sldId="898"/>
        </pc:sldMkLst>
      </pc:sldChg>
      <pc:sldChg chg="addSp delSp modSp mod">
        <pc:chgData name="faizul alfalah" userId="b097e28588539e7c" providerId="LiveId" clId="{3E3C755B-EEFF-434A-B5C3-9626BC3CEB11}" dt="2023-03-14T14:05:45.267" v="450" actId="478"/>
        <pc:sldMkLst>
          <pc:docMk/>
          <pc:sldMk cId="2203599381" sldId="904"/>
        </pc:sldMkLst>
        <pc:spChg chg="mod">
          <ac:chgData name="faizul alfalah" userId="b097e28588539e7c" providerId="LiveId" clId="{3E3C755B-EEFF-434A-B5C3-9626BC3CEB11}" dt="2023-03-14T14:01:10.966" v="438"/>
          <ac:spMkLst>
            <pc:docMk/>
            <pc:sldMk cId="2203599381" sldId="904"/>
            <ac:spMk id="3" creationId="{00000000-0000-0000-0000-000000000000}"/>
          </ac:spMkLst>
        </pc:spChg>
        <pc:spChg chg="add del mod">
          <ac:chgData name="faizul alfalah" userId="b097e28588539e7c" providerId="LiveId" clId="{3E3C755B-EEFF-434A-B5C3-9626BC3CEB11}" dt="2023-03-14T14:00:16.222" v="437" actId="22"/>
          <ac:spMkLst>
            <pc:docMk/>
            <pc:sldMk cId="2203599381" sldId="904"/>
            <ac:spMk id="4" creationId="{A764987B-B611-35F2-E3C1-E58BDB70E5E4}"/>
          </ac:spMkLst>
        </pc:spChg>
        <pc:spChg chg="mod">
          <ac:chgData name="faizul alfalah" userId="b097e28588539e7c" providerId="LiveId" clId="{3E3C755B-EEFF-434A-B5C3-9626BC3CEB11}" dt="2023-03-14T13:59:25.132" v="431" actId="20577"/>
          <ac:spMkLst>
            <pc:docMk/>
            <pc:sldMk cId="2203599381" sldId="904"/>
            <ac:spMk id="6" creationId="{00000000-0000-0000-0000-000000000000}"/>
          </ac:spMkLst>
        </pc:spChg>
        <pc:spChg chg="add del mod">
          <ac:chgData name="faizul alfalah" userId="b097e28588539e7c" providerId="LiveId" clId="{3E3C755B-EEFF-434A-B5C3-9626BC3CEB11}" dt="2023-03-14T14:05:45.267" v="450" actId="478"/>
          <ac:spMkLst>
            <pc:docMk/>
            <pc:sldMk cId="2203599381" sldId="904"/>
            <ac:spMk id="8" creationId="{D94E71B2-3805-764A-9A2E-A1A1919F77B4}"/>
          </ac:spMkLst>
        </pc:spChg>
        <pc:picChg chg="del">
          <ac:chgData name="faizul alfalah" userId="b097e28588539e7c" providerId="LiveId" clId="{3E3C755B-EEFF-434A-B5C3-9626BC3CEB11}" dt="2023-03-14T13:29:44.671" v="426" actId="478"/>
          <ac:picMkLst>
            <pc:docMk/>
            <pc:sldMk cId="2203599381" sldId="904"/>
            <ac:picMk id="7" creationId="{ADBE0DE1-35B0-A226-EB87-C52600159BBD}"/>
          </ac:picMkLst>
        </pc:picChg>
      </pc:sldChg>
      <pc:sldChg chg="addSp modSp mod setBg">
        <pc:chgData name="faizul alfalah" userId="b097e28588539e7c" providerId="LiveId" clId="{3E3C755B-EEFF-434A-B5C3-9626BC3CEB11}" dt="2023-03-14T16:03:03.642" v="651"/>
        <pc:sldMkLst>
          <pc:docMk/>
          <pc:sldMk cId="4273977099" sldId="909"/>
        </pc:sldMkLst>
        <pc:spChg chg="mod ord">
          <ac:chgData name="faizul alfalah" userId="b097e28588539e7c" providerId="LiveId" clId="{3E3C755B-EEFF-434A-B5C3-9626BC3CEB11}" dt="2023-03-14T12:13:39.139" v="130" actId="20577"/>
          <ac:spMkLst>
            <pc:docMk/>
            <pc:sldMk cId="4273977099" sldId="909"/>
            <ac:spMk id="2" creationId="{926AF9E7-6EED-4418-974F-A6305A6C7FBC}"/>
          </ac:spMkLst>
        </pc:spChg>
        <pc:spChg chg="add mod ord">
          <ac:chgData name="faizul alfalah" userId="b097e28588539e7c" providerId="LiveId" clId="{3E3C755B-EEFF-434A-B5C3-9626BC3CEB11}" dt="2023-03-14T12:13:34.632" v="128" actId="20577"/>
          <ac:spMkLst>
            <pc:docMk/>
            <pc:sldMk cId="4273977099" sldId="909"/>
            <ac:spMk id="3" creationId="{921A76B8-1D63-7E45-1301-0EFE9E188B56}"/>
          </ac:spMkLst>
        </pc:spChg>
        <pc:spChg chg="add mod">
          <ac:chgData name="faizul alfalah" userId="b097e28588539e7c" providerId="LiveId" clId="{3E3C755B-EEFF-434A-B5C3-9626BC3CEB11}" dt="2023-03-14T12:13:06.276" v="119" actId="1076"/>
          <ac:spMkLst>
            <pc:docMk/>
            <pc:sldMk cId="4273977099" sldId="909"/>
            <ac:spMk id="4" creationId="{2E6F0238-B174-9238-5832-F7E9087D0E7C}"/>
          </ac:spMkLst>
        </pc:spChg>
        <pc:spChg chg="add mod">
          <ac:chgData name="faizul alfalah" userId="b097e28588539e7c" providerId="LiveId" clId="{3E3C755B-EEFF-434A-B5C3-9626BC3CEB11}" dt="2023-03-14T12:14:13.199" v="137" actId="20577"/>
          <ac:spMkLst>
            <pc:docMk/>
            <pc:sldMk cId="4273977099" sldId="909"/>
            <ac:spMk id="5" creationId="{CA799FA2-3992-3463-DBE7-3047936C292E}"/>
          </ac:spMkLst>
        </pc:spChg>
        <pc:spChg chg="mod">
          <ac:chgData name="faizul alfalah" userId="b097e28588539e7c" providerId="LiveId" clId="{3E3C755B-EEFF-434A-B5C3-9626BC3CEB11}" dt="2023-03-14T12:08:57.835" v="81" actId="1076"/>
          <ac:spMkLst>
            <pc:docMk/>
            <pc:sldMk cId="4273977099" sldId="909"/>
            <ac:spMk id="6" creationId="{D0A6E456-7216-8046-C1B8-02CC1CA4FB83}"/>
          </ac:spMkLst>
        </pc:spChg>
      </pc:sldChg>
      <pc:sldChg chg="addSp delSp modSp mod setBg">
        <pc:chgData name="faizul alfalah" userId="b097e28588539e7c" providerId="LiveId" clId="{3E3C755B-EEFF-434A-B5C3-9626BC3CEB11}" dt="2023-03-14T16:02:58.280" v="649"/>
        <pc:sldMkLst>
          <pc:docMk/>
          <pc:sldMk cId="3416748781" sldId="919"/>
        </pc:sldMkLst>
        <pc:spChg chg="mod">
          <ac:chgData name="faizul alfalah" userId="b097e28588539e7c" providerId="LiveId" clId="{3E3C755B-EEFF-434A-B5C3-9626BC3CEB11}" dt="2023-03-14T05:00:37.691" v="42" actId="1036"/>
          <ac:spMkLst>
            <pc:docMk/>
            <pc:sldMk cId="3416748781" sldId="919"/>
            <ac:spMk id="2" creationId="{1FE1F87D-98FA-E885-321E-2BB98739D6B3}"/>
          </ac:spMkLst>
        </pc:spChg>
        <pc:spChg chg="del mod">
          <ac:chgData name="faizul alfalah" userId="b097e28588539e7c" providerId="LiveId" clId="{3E3C755B-EEFF-434A-B5C3-9626BC3CEB11}" dt="2023-03-14T04:59:03.801" v="22" actId="478"/>
          <ac:spMkLst>
            <pc:docMk/>
            <pc:sldMk cId="3416748781" sldId="919"/>
            <ac:spMk id="3" creationId="{00000000-0000-0000-0000-000000000000}"/>
          </ac:spMkLst>
        </pc:spChg>
        <pc:spChg chg="mod">
          <ac:chgData name="faizul alfalah" userId="b097e28588539e7c" providerId="LiveId" clId="{3E3C755B-EEFF-434A-B5C3-9626BC3CEB11}" dt="2023-03-14T05:00:36.486" v="40" actId="1036"/>
          <ac:spMkLst>
            <pc:docMk/>
            <pc:sldMk cId="3416748781" sldId="919"/>
            <ac:spMk id="4" creationId="{C0FAD0CD-DF42-5FEC-11F9-D144EBCD15A5}"/>
          </ac:spMkLst>
        </pc:spChg>
        <pc:spChg chg="add mod">
          <ac:chgData name="faizul alfalah" userId="b097e28588539e7c" providerId="LiveId" clId="{3E3C755B-EEFF-434A-B5C3-9626BC3CEB11}" dt="2023-03-14T05:00:46.276" v="45" actId="20577"/>
          <ac:spMkLst>
            <pc:docMk/>
            <pc:sldMk cId="3416748781" sldId="919"/>
            <ac:spMk id="5" creationId="{4EC6E8E9-F0C3-62D7-8FA8-AF3A632DF25B}"/>
          </ac:spMkLst>
        </pc:spChg>
      </pc:sldChg>
      <pc:sldChg chg="del">
        <pc:chgData name="faizul alfalah" userId="b097e28588539e7c" providerId="LiveId" clId="{3E3C755B-EEFF-434A-B5C3-9626BC3CEB11}" dt="2023-03-14T14:11:44.695" v="564" actId="47"/>
        <pc:sldMkLst>
          <pc:docMk/>
          <pc:sldMk cId="282797407" sldId="920"/>
        </pc:sldMkLst>
      </pc:sldChg>
      <pc:sldChg chg="del">
        <pc:chgData name="faizul alfalah" userId="b097e28588539e7c" providerId="LiveId" clId="{3E3C755B-EEFF-434A-B5C3-9626BC3CEB11}" dt="2023-03-14T14:10:43.866" v="563" actId="47"/>
        <pc:sldMkLst>
          <pc:docMk/>
          <pc:sldMk cId="3558608933" sldId="930"/>
        </pc:sldMkLst>
      </pc:sldChg>
      <pc:sldChg chg="modSp mod ord setBg">
        <pc:chgData name="faizul alfalah" userId="b097e28588539e7c" providerId="LiveId" clId="{3E3C755B-EEFF-434A-B5C3-9626BC3CEB11}" dt="2023-03-14T16:03:29.390" v="661"/>
        <pc:sldMkLst>
          <pc:docMk/>
          <pc:sldMk cId="2228343526" sldId="931"/>
        </pc:sldMkLst>
        <pc:spChg chg="mod">
          <ac:chgData name="faizul alfalah" userId="b097e28588539e7c" providerId="LiveId" clId="{3E3C755B-EEFF-434A-B5C3-9626BC3CEB11}" dt="2023-03-14T14:06:51.765" v="460" actId="20577"/>
          <ac:spMkLst>
            <pc:docMk/>
            <pc:sldMk cId="2228343526" sldId="931"/>
            <ac:spMk id="3" creationId="{BD0BEC00-69B4-2265-2B20-05F9D5712BFC}"/>
          </ac:spMkLst>
        </pc:spChg>
        <pc:spChg chg="mod">
          <ac:chgData name="faizul alfalah" userId="b097e28588539e7c" providerId="LiveId" clId="{3E3C755B-EEFF-434A-B5C3-9626BC3CEB11}" dt="2023-03-14T14:06:12.896" v="453"/>
          <ac:spMkLst>
            <pc:docMk/>
            <pc:sldMk cId="2228343526" sldId="931"/>
            <ac:spMk id="4" creationId="{1676430B-90E3-3600-6332-0165C1E5493B}"/>
          </ac:spMkLst>
        </pc:spChg>
      </pc:sldChg>
      <pc:sldChg chg="del">
        <pc:chgData name="faizul alfalah" userId="b097e28588539e7c" providerId="LiveId" clId="{3E3C755B-EEFF-434A-B5C3-9626BC3CEB11}" dt="2023-03-14T14:11:47.525" v="565" actId="47"/>
        <pc:sldMkLst>
          <pc:docMk/>
          <pc:sldMk cId="1587160033" sldId="932"/>
        </pc:sldMkLst>
      </pc:sldChg>
      <pc:sldChg chg="addSp delSp modSp mod ord">
        <pc:chgData name="faizul alfalah" userId="b097e28588539e7c" providerId="LiveId" clId="{3E3C755B-EEFF-434A-B5C3-9626BC3CEB11}" dt="2023-03-14T12:19:47.140" v="221" actId="1036"/>
        <pc:sldMkLst>
          <pc:docMk/>
          <pc:sldMk cId="2727545335" sldId="933"/>
        </pc:sldMkLst>
        <pc:spChg chg="mod">
          <ac:chgData name="faizul alfalah" userId="b097e28588539e7c" providerId="LiveId" clId="{3E3C755B-EEFF-434A-B5C3-9626BC3CEB11}" dt="2023-03-14T12:17:59.347" v="184" actId="20577"/>
          <ac:spMkLst>
            <pc:docMk/>
            <pc:sldMk cId="2727545335" sldId="933"/>
            <ac:spMk id="2" creationId="{B99F7B4E-83DC-BDF3-5F5E-501ED07D7196}"/>
          </ac:spMkLst>
        </pc:spChg>
        <pc:spChg chg="mod">
          <ac:chgData name="faizul alfalah" userId="b097e28588539e7c" providerId="LiveId" clId="{3E3C755B-EEFF-434A-B5C3-9626BC3CEB11}" dt="2023-03-14T12:19:03.786" v="210" actId="20577"/>
          <ac:spMkLst>
            <pc:docMk/>
            <pc:sldMk cId="2727545335" sldId="933"/>
            <ac:spMk id="3" creationId="{00000000-0000-0000-0000-000000000000}"/>
          </ac:spMkLst>
        </pc:spChg>
        <pc:spChg chg="add mod">
          <ac:chgData name="faizul alfalah" userId="b097e28588539e7c" providerId="LiveId" clId="{3E3C755B-EEFF-434A-B5C3-9626BC3CEB11}" dt="2023-03-14T12:19:47.140" v="221" actId="1036"/>
          <ac:spMkLst>
            <pc:docMk/>
            <pc:sldMk cId="2727545335" sldId="933"/>
            <ac:spMk id="5" creationId="{B873FAF5-D082-58C8-8C8C-23DCEAC5D864}"/>
          </ac:spMkLst>
        </pc:spChg>
        <pc:picChg chg="del">
          <ac:chgData name="faizul alfalah" userId="b097e28588539e7c" providerId="LiveId" clId="{3E3C755B-EEFF-434A-B5C3-9626BC3CEB11}" dt="2023-03-14T12:18:02.695" v="185" actId="478"/>
          <ac:picMkLst>
            <pc:docMk/>
            <pc:sldMk cId="2727545335" sldId="933"/>
            <ac:picMk id="8" creationId="{52411789-2F9B-EBB8-5D9F-8FF2EB928957}"/>
          </ac:picMkLst>
        </pc:picChg>
      </pc:sldChg>
      <pc:sldChg chg="del">
        <pc:chgData name="faizul alfalah" userId="b097e28588539e7c" providerId="LiveId" clId="{3E3C755B-EEFF-434A-B5C3-9626BC3CEB11}" dt="2023-03-14T14:11:49.247" v="566" actId="47"/>
        <pc:sldMkLst>
          <pc:docMk/>
          <pc:sldMk cId="2592437528" sldId="934"/>
        </pc:sldMkLst>
      </pc:sldChg>
      <pc:sldChg chg="del">
        <pc:chgData name="faizul alfalah" userId="b097e28588539e7c" providerId="LiveId" clId="{3E3C755B-EEFF-434A-B5C3-9626BC3CEB11}" dt="2023-03-14T14:11:52.234" v="567" actId="47"/>
        <pc:sldMkLst>
          <pc:docMk/>
          <pc:sldMk cId="2365209708" sldId="935"/>
        </pc:sldMkLst>
      </pc:sldChg>
      <pc:sldChg chg="del">
        <pc:chgData name="faizul alfalah" userId="b097e28588539e7c" providerId="LiveId" clId="{3E3C755B-EEFF-434A-B5C3-9626BC3CEB11}" dt="2023-03-14T14:11:54.127" v="568" actId="47"/>
        <pc:sldMkLst>
          <pc:docMk/>
          <pc:sldMk cId="148288180" sldId="936"/>
        </pc:sldMkLst>
      </pc:sldChg>
      <pc:sldChg chg="del">
        <pc:chgData name="faizul alfalah" userId="b097e28588539e7c" providerId="LiveId" clId="{3E3C755B-EEFF-434A-B5C3-9626BC3CEB11}" dt="2023-03-14T14:11:56.068" v="569" actId="47"/>
        <pc:sldMkLst>
          <pc:docMk/>
          <pc:sldMk cId="1546127003" sldId="937"/>
        </pc:sldMkLst>
      </pc:sldChg>
      <pc:sldChg chg="del">
        <pc:chgData name="faizul alfalah" userId="b097e28588539e7c" providerId="LiveId" clId="{3E3C755B-EEFF-434A-B5C3-9626BC3CEB11}" dt="2023-03-14T14:11:57.383" v="570" actId="47"/>
        <pc:sldMkLst>
          <pc:docMk/>
          <pc:sldMk cId="4231198107" sldId="938"/>
        </pc:sldMkLst>
      </pc:sldChg>
      <pc:sldChg chg="del">
        <pc:chgData name="faizul alfalah" userId="b097e28588539e7c" providerId="LiveId" clId="{3E3C755B-EEFF-434A-B5C3-9626BC3CEB11}" dt="2023-03-14T14:11:59.089" v="571" actId="47"/>
        <pc:sldMkLst>
          <pc:docMk/>
          <pc:sldMk cId="2487706521" sldId="939"/>
        </pc:sldMkLst>
      </pc:sldChg>
      <pc:sldChg chg="addSp delSp modSp add mod setBg">
        <pc:chgData name="faizul alfalah" userId="b097e28588539e7c" providerId="LiveId" clId="{3E3C755B-EEFF-434A-B5C3-9626BC3CEB11}" dt="2023-03-14T16:03:08.857" v="653"/>
        <pc:sldMkLst>
          <pc:docMk/>
          <pc:sldMk cId="2741534235" sldId="940"/>
        </pc:sldMkLst>
        <pc:spChg chg="del">
          <ac:chgData name="faizul alfalah" userId="b097e28588539e7c" providerId="LiveId" clId="{3E3C755B-EEFF-434A-B5C3-9626BC3CEB11}" dt="2023-03-14T12:16:32.282" v="153" actId="478"/>
          <ac:spMkLst>
            <pc:docMk/>
            <pc:sldMk cId="2741534235" sldId="940"/>
            <ac:spMk id="2" creationId="{1FE1F87D-98FA-E885-321E-2BB98739D6B3}"/>
          </ac:spMkLst>
        </pc:spChg>
        <pc:spChg chg="add mod">
          <ac:chgData name="faizul alfalah" userId="b097e28588539e7c" providerId="LiveId" clId="{3E3C755B-EEFF-434A-B5C3-9626BC3CEB11}" dt="2023-03-14T12:17:14.717" v="170"/>
          <ac:spMkLst>
            <pc:docMk/>
            <pc:sldMk cId="2741534235" sldId="940"/>
            <ac:spMk id="3" creationId="{91846A68-FBA3-E105-0A7A-EB80E0A553AB}"/>
          </ac:spMkLst>
        </pc:spChg>
        <pc:spChg chg="del mod">
          <ac:chgData name="faizul alfalah" userId="b097e28588539e7c" providerId="LiveId" clId="{3E3C755B-EEFF-434A-B5C3-9626BC3CEB11}" dt="2023-03-14T12:16:33.983" v="155" actId="478"/>
          <ac:spMkLst>
            <pc:docMk/>
            <pc:sldMk cId="2741534235" sldId="940"/>
            <ac:spMk id="4" creationId="{C0FAD0CD-DF42-5FEC-11F9-D144EBCD15A5}"/>
          </ac:spMkLst>
        </pc:spChg>
        <pc:spChg chg="mod">
          <ac:chgData name="faizul alfalah" userId="b097e28588539e7c" providerId="LiveId" clId="{3E3C755B-EEFF-434A-B5C3-9626BC3CEB11}" dt="2023-03-14T12:15:55.134" v="152" actId="20577"/>
          <ac:spMkLst>
            <pc:docMk/>
            <pc:sldMk cId="2741534235" sldId="940"/>
            <ac:spMk id="5" creationId="{4EC6E8E9-F0C3-62D7-8FA8-AF3A632DF25B}"/>
          </ac:spMkLst>
        </pc:spChg>
        <pc:spChg chg="add mod">
          <ac:chgData name="faizul alfalah" userId="b097e28588539e7c" providerId="LiveId" clId="{3E3C755B-EEFF-434A-B5C3-9626BC3CEB11}" dt="2023-03-14T12:16:45.536" v="164" actId="20577"/>
          <ac:spMkLst>
            <pc:docMk/>
            <pc:sldMk cId="2741534235" sldId="940"/>
            <ac:spMk id="6" creationId="{50D17CD7-4A2B-4927-4573-634D7F6EFF22}"/>
          </ac:spMkLst>
        </pc:spChg>
      </pc:sldChg>
      <pc:sldChg chg="modSp add mod setBg">
        <pc:chgData name="faizul alfalah" userId="b097e28588539e7c" providerId="LiveId" clId="{3E3C755B-EEFF-434A-B5C3-9626BC3CEB11}" dt="2023-03-14T16:03:14.202" v="655"/>
        <pc:sldMkLst>
          <pc:docMk/>
          <pc:sldMk cId="3228321153" sldId="941"/>
        </pc:sldMkLst>
        <pc:spChg chg="mod">
          <ac:chgData name="faizul alfalah" userId="b097e28588539e7c" providerId="LiveId" clId="{3E3C755B-EEFF-434A-B5C3-9626BC3CEB11}" dt="2023-03-14T12:20:41.643" v="237" actId="20577"/>
          <ac:spMkLst>
            <pc:docMk/>
            <pc:sldMk cId="3228321153" sldId="941"/>
            <ac:spMk id="3" creationId="{91846A68-FBA3-E105-0A7A-EB80E0A553AB}"/>
          </ac:spMkLst>
        </pc:spChg>
        <pc:spChg chg="mod">
          <ac:chgData name="faizul alfalah" userId="b097e28588539e7c" providerId="LiveId" clId="{3E3C755B-EEFF-434A-B5C3-9626BC3CEB11}" dt="2023-03-14T12:20:26.310" v="234" actId="20577"/>
          <ac:spMkLst>
            <pc:docMk/>
            <pc:sldMk cId="3228321153" sldId="941"/>
            <ac:spMk id="6" creationId="{50D17CD7-4A2B-4927-4573-634D7F6EFF22}"/>
          </ac:spMkLst>
        </pc:spChg>
      </pc:sldChg>
      <pc:sldChg chg="addSp delSp modSp add mod setBg">
        <pc:chgData name="faizul alfalah" userId="b097e28588539e7c" providerId="LiveId" clId="{3E3C755B-EEFF-434A-B5C3-9626BC3CEB11}" dt="2023-03-14T13:23:40.964" v="335" actId="404"/>
        <pc:sldMkLst>
          <pc:docMk/>
          <pc:sldMk cId="3149782299" sldId="942"/>
        </pc:sldMkLst>
        <pc:spChg chg="mod">
          <ac:chgData name="faizul alfalah" userId="b097e28588539e7c" providerId="LiveId" clId="{3E3C755B-EEFF-434A-B5C3-9626BC3CEB11}" dt="2023-03-14T12:57:47.926" v="274" actId="20577"/>
          <ac:spMkLst>
            <pc:docMk/>
            <pc:sldMk cId="3149782299" sldId="942"/>
            <ac:spMk id="2" creationId="{B99F7B4E-83DC-BDF3-5F5E-501ED07D7196}"/>
          </ac:spMkLst>
        </pc:spChg>
        <pc:spChg chg="mod">
          <ac:chgData name="faizul alfalah" userId="b097e28588539e7c" providerId="LiveId" clId="{3E3C755B-EEFF-434A-B5C3-9626BC3CEB11}" dt="2023-03-14T12:59:24.422" v="333" actId="1036"/>
          <ac:spMkLst>
            <pc:docMk/>
            <pc:sldMk cId="3149782299" sldId="942"/>
            <ac:spMk id="3" creationId="{00000000-0000-0000-0000-000000000000}"/>
          </ac:spMkLst>
        </pc:spChg>
        <pc:spChg chg="del">
          <ac:chgData name="faizul alfalah" userId="b097e28588539e7c" providerId="LiveId" clId="{3E3C755B-EEFF-434A-B5C3-9626BC3CEB11}" dt="2023-03-14T12:57:17.294" v="239" actId="478"/>
          <ac:spMkLst>
            <pc:docMk/>
            <pc:sldMk cId="3149782299" sldId="942"/>
            <ac:spMk id="5" creationId="{B873FAF5-D082-58C8-8C8C-23DCEAC5D864}"/>
          </ac:spMkLst>
        </pc:spChg>
        <pc:spChg chg="add mod">
          <ac:chgData name="faizul alfalah" userId="b097e28588539e7c" providerId="LiveId" clId="{3E3C755B-EEFF-434A-B5C3-9626BC3CEB11}" dt="2023-03-14T13:23:40.964" v="335" actId="404"/>
          <ac:spMkLst>
            <pc:docMk/>
            <pc:sldMk cId="3149782299" sldId="942"/>
            <ac:spMk id="6" creationId="{B0F99E29-827E-10F5-9D56-DBFE8147A7B2}"/>
          </ac:spMkLst>
        </pc:spChg>
      </pc:sldChg>
      <pc:sldChg chg="modSp add mod setBg">
        <pc:chgData name="faizul alfalah" userId="b097e28588539e7c" providerId="LiveId" clId="{3E3C755B-EEFF-434A-B5C3-9626BC3CEB11}" dt="2023-03-14T16:03:19.327" v="657"/>
        <pc:sldMkLst>
          <pc:docMk/>
          <pc:sldMk cId="4062973461" sldId="943"/>
        </pc:sldMkLst>
        <pc:spChg chg="mod">
          <ac:chgData name="faizul alfalah" userId="b097e28588539e7c" providerId="LiveId" clId="{3E3C755B-EEFF-434A-B5C3-9626BC3CEB11}" dt="2023-03-14T13:24:44.850" v="345"/>
          <ac:spMkLst>
            <pc:docMk/>
            <pc:sldMk cId="4062973461" sldId="943"/>
            <ac:spMk id="3" creationId="{91846A68-FBA3-E105-0A7A-EB80E0A553AB}"/>
          </ac:spMkLst>
        </pc:spChg>
        <pc:spChg chg="mod">
          <ac:chgData name="faizul alfalah" userId="b097e28588539e7c" providerId="LiveId" clId="{3E3C755B-EEFF-434A-B5C3-9626BC3CEB11}" dt="2023-03-14T13:24:23.337" v="343" actId="20577"/>
          <ac:spMkLst>
            <pc:docMk/>
            <pc:sldMk cId="4062973461" sldId="943"/>
            <ac:spMk id="6" creationId="{50D17CD7-4A2B-4927-4573-634D7F6EFF22}"/>
          </ac:spMkLst>
        </pc:spChg>
      </pc:sldChg>
      <pc:sldChg chg="delSp modSp add mod">
        <pc:chgData name="faizul alfalah" userId="b097e28588539e7c" providerId="LiveId" clId="{3E3C755B-EEFF-434A-B5C3-9626BC3CEB11}" dt="2023-03-14T13:26:24.433" v="408" actId="20577"/>
        <pc:sldMkLst>
          <pc:docMk/>
          <pc:sldMk cId="925708070" sldId="944"/>
        </pc:sldMkLst>
        <pc:spChg chg="mod">
          <ac:chgData name="faizul alfalah" userId="b097e28588539e7c" providerId="LiveId" clId="{3E3C755B-EEFF-434A-B5C3-9626BC3CEB11}" dt="2023-03-14T13:25:57.181" v="394" actId="6549"/>
          <ac:spMkLst>
            <pc:docMk/>
            <pc:sldMk cId="925708070" sldId="944"/>
            <ac:spMk id="2" creationId="{B99F7B4E-83DC-BDF3-5F5E-501ED07D7196}"/>
          </ac:spMkLst>
        </pc:spChg>
        <pc:spChg chg="mod">
          <ac:chgData name="faizul alfalah" userId="b097e28588539e7c" providerId="LiveId" clId="{3E3C755B-EEFF-434A-B5C3-9626BC3CEB11}" dt="2023-03-14T13:26:24.433" v="408" actId="20577"/>
          <ac:spMkLst>
            <pc:docMk/>
            <pc:sldMk cId="925708070" sldId="944"/>
            <ac:spMk id="3" creationId="{00000000-0000-0000-0000-000000000000}"/>
          </ac:spMkLst>
        </pc:spChg>
        <pc:spChg chg="del">
          <ac:chgData name="faizul alfalah" userId="b097e28588539e7c" providerId="LiveId" clId="{3E3C755B-EEFF-434A-B5C3-9626BC3CEB11}" dt="2023-03-14T13:24:49.542" v="346" actId="478"/>
          <ac:spMkLst>
            <pc:docMk/>
            <pc:sldMk cId="925708070" sldId="944"/>
            <ac:spMk id="6" creationId="{B0F99E29-827E-10F5-9D56-DBFE8147A7B2}"/>
          </ac:spMkLst>
        </pc:spChg>
      </pc:sldChg>
      <pc:sldChg chg="modSp add mod setBg">
        <pc:chgData name="faizul alfalah" userId="b097e28588539e7c" providerId="LiveId" clId="{3E3C755B-EEFF-434A-B5C3-9626BC3CEB11}" dt="2023-03-14T16:03:24.078" v="659"/>
        <pc:sldMkLst>
          <pc:docMk/>
          <pc:sldMk cId="213256980" sldId="945"/>
        </pc:sldMkLst>
        <pc:spChg chg="mod">
          <ac:chgData name="faizul alfalah" userId="b097e28588539e7c" providerId="LiveId" clId="{3E3C755B-EEFF-434A-B5C3-9626BC3CEB11}" dt="2023-03-14T13:27:47.786" v="425" actId="20577"/>
          <ac:spMkLst>
            <pc:docMk/>
            <pc:sldMk cId="213256980" sldId="945"/>
            <ac:spMk id="3" creationId="{91846A68-FBA3-E105-0A7A-EB80E0A553AB}"/>
          </ac:spMkLst>
        </pc:spChg>
        <pc:spChg chg="mod">
          <ac:chgData name="faizul alfalah" userId="b097e28588539e7c" providerId="LiveId" clId="{3E3C755B-EEFF-434A-B5C3-9626BC3CEB11}" dt="2023-03-14T13:27:14.749" v="420" actId="20577"/>
          <ac:spMkLst>
            <pc:docMk/>
            <pc:sldMk cId="213256980" sldId="945"/>
            <ac:spMk id="6" creationId="{50D17CD7-4A2B-4927-4573-634D7F6EFF22}"/>
          </ac:spMkLst>
        </pc:spChg>
      </pc:sldChg>
      <pc:sldChg chg="modSp add mod setBg">
        <pc:chgData name="faizul alfalah" userId="b097e28588539e7c" providerId="LiveId" clId="{3E3C755B-EEFF-434A-B5C3-9626BC3CEB11}" dt="2023-03-14T16:03:35.261" v="663"/>
        <pc:sldMkLst>
          <pc:docMk/>
          <pc:sldMk cId="1488946563" sldId="946"/>
        </pc:sldMkLst>
        <pc:spChg chg="mod">
          <ac:chgData name="faizul alfalah" userId="b097e28588539e7c" providerId="LiveId" clId="{3E3C755B-EEFF-434A-B5C3-9626BC3CEB11}" dt="2023-03-14T14:07:34.389" v="472"/>
          <ac:spMkLst>
            <pc:docMk/>
            <pc:sldMk cId="1488946563" sldId="946"/>
            <ac:spMk id="3" creationId="{91846A68-FBA3-E105-0A7A-EB80E0A553AB}"/>
          </ac:spMkLst>
        </pc:spChg>
        <pc:spChg chg="mod">
          <ac:chgData name="faizul alfalah" userId="b097e28588539e7c" providerId="LiveId" clId="{3E3C755B-EEFF-434A-B5C3-9626BC3CEB11}" dt="2023-03-14T14:07:14.946" v="470" actId="20577"/>
          <ac:spMkLst>
            <pc:docMk/>
            <pc:sldMk cId="1488946563" sldId="946"/>
            <ac:spMk id="6" creationId="{50D17CD7-4A2B-4927-4573-634D7F6EFF22}"/>
          </ac:spMkLst>
        </pc:spChg>
      </pc:sldChg>
      <pc:sldChg chg="modSp add mod">
        <pc:chgData name="faizul alfalah" userId="b097e28588539e7c" providerId="LiveId" clId="{3E3C755B-EEFF-434A-B5C3-9626BC3CEB11}" dt="2023-03-14T14:08:37.209" v="513" actId="20577"/>
        <pc:sldMkLst>
          <pc:docMk/>
          <pc:sldMk cId="1071098989" sldId="947"/>
        </pc:sldMkLst>
        <pc:spChg chg="mod">
          <ac:chgData name="faizul alfalah" userId="b097e28588539e7c" providerId="LiveId" clId="{3E3C755B-EEFF-434A-B5C3-9626BC3CEB11}" dt="2023-03-14T14:08:37.209" v="513" actId="20577"/>
          <ac:spMkLst>
            <pc:docMk/>
            <pc:sldMk cId="1071098989" sldId="947"/>
            <ac:spMk id="3" creationId="{00000000-0000-0000-0000-000000000000}"/>
          </ac:spMkLst>
        </pc:spChg>
      </pc:sldChg>
      <pc:sldChg chg="addSp delSp modSp add mod">
        <pc:chgData name="faizul alfalah" userId="b097e28588539e7c" providerId="LiveId" clId="{3E3C755B-EEFF-434A-B5C3-9626BC3CEB11}" dt="2023-03-14T14:10:20.607" v="562" actId="20577"/>
        <pc:sldMkLst>
          <pc:docMk/>
          <pc:sldMk cId="4211539850" sldId="948"/>
        </pc:sldMkLst>
        <pc:spChg chg="mod">
          <ac:chgData name="faizul alfalah" userId="b097e28588539e7c" providerId="LiveId" clId="{3E3C755B-EEFF-434A-B5C3-9626BC3CEB11}" dt="2023-03-14T14:09:26.941" v="530" actId="20577"/>
          <ac:spMkLst>
            <pc:docMk/>
            <pc:sldMk cId="4211539850" sldId="948"/>
            <ac:spMk id="2" creationId="{B99F7B4E-83DC-BDF3-5F5E-501ED07D7196}"/>
          </ac:spMkLst>
        </pc:spChg>
        <pc:spChg chg="mod">
          <ac:chgData name="faizul alfalah" userId="b097e28588539e7c" providerId="LiveId" clId="{3E3C755B-EEFF-434A-B5C3-9626BC3CEB11}" dt="2023-03-14T14:10:20.607" v="562" actId="20577"/>
          <ac:spMkLst>
            <pc:docMk/>
            <pc:sldMk cId="4211539850" sldId="948"/>
            <ac:spMk id="3" creationId="{00000000-0000-0000-0000-000000000000}"/>
          </ac:spMkLst>
        </pc:spChg>
        <pc:spChg chg="add mod">
          <ac:chgData name="faizul alfalah" userId="b097e28588539e7c" providerId="LiveId" clId="{3E3C755B-EEFF-434A-B5C3-9626BC3CEB11}" dt="2023-03-14T14:09:52.519" v="533" actId="1076"/>
          <ac:spMkLst>
            <pc:docMk/>
            <pc:sldMk cId="4211539850" sldId="948"/>
            <ac:spMk id="5" creationId="{5E3521DC-AF39-8E11-4520-1F4F7E6262F7}"/>
          </ac:spMkLst>
        </pc:spChg>
        <pc:spChg chg="del">
          <ac:chgData name="faizul alfalah" userId="b097e28588539e7c" providerId="LiveId" clId="{3E3C755B-EEFF-434A-B5C3-9626BC3CEB11}" dt="2023-03-14T14:09:31.790" v="531" actId="478"/>
          <ac:spMkLst>
            <pc:docMk/>
            <pc:sldMk cId="4211539850" sldId="948"/>
            <ac:spMk id="6" creationId="{B0F99E29-827E-10F5-9D56-DBFE8147A7B2}"/>
          </ac:spMkLst>
        </pc:spChg>
      </pc:sldChg>
      <pc:sldChg chg="addSp delSp modSp add mod">
        <pc:chgData name="faizul alfalah" userId="b097e28588539e7c" providerId="LiveId" clId="{3E3C755B-EEFF-434A-B5C3-9626BC3CEB11}" dt="2023-03-14T14:16:41.491" v="613" actId="121"/>
        <pc:sldMkLst>
          <pc:docMk/>
          <pc:sldMk cId="2947449128" sldId="949"/>
        </pc:sldMkLst>
        <pc:spChg chg="mod">
          <ac:chgData name="faizul alfalah" userId="b097e28588539e7c" providerId="LiveId" clId="{3E3C755B-EEFF-434A-B5C3-9626BC3CEB11}" dt="2023-03-14T14:16:41.491" v="613" actId="121"/>
          <ac:spMkLst>
            <pc:docMk/>
            <pc:sldMk cId="2947449128" sldId="949"/>
            <ac:spMk id="3" creationId="{00000000-0000-0000-0000-000000000000}"/>
          </ac:spMkLst>
        </pc:spChg>
        <pc:spChg chg="del">
          <ac:chgData name="faizul alfalah" userId="b097e28588539e7c" providerId="LiveId" clId="{3E3C755B-EEFF-434A-B5C3-9626BC3CEB11}" dt="2023-03-14T14:16:04.351" v="588" actId="478"/>
          <ac:spMkLst>
            <pc:docMk/>
            <pc:sldMk cId="2947449128" sldId="949"/>
            <ac:spMk id="5" creationId="{5E3521DC-AF39-8E11-4520-1F4F7E6262F7}"/>
          </ac:spMkLst>
        </pc:spChg>
        <pc:spChg chg="add mod">
          <ac:chgData name="faizul alfalah" userId="b097e28588539e7c" providerId="LiveId" clId="{3E3C755B-EEFF-434A-B5C3-9626BC3CEB11}" dt="2023-03-14T14:16:17.126" v="590" actId="1076"/>
          <ac:spMkLst>
            <pc:docMk/>
            <pc:sldMk cId="2947449128" sldId="949"/>
            <ac:spMk id="6" creationId="{003735B3-C5E6-6E1E-E180-0D65DDB8BE7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3/15/2023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3/15/2023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3/15/2023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3/15/2023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3/15/2023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3/15/2023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3/15/2023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15/03/2023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15/03/2023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15/03/2023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15/03/2023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15/03/2023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15/03/2023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15/03/2023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15/03/2023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15/03/2023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15/03/2023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15/03/2023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3/15/2023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3/15/2023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3/15/2023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3/15/2023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15/03/2023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582069" y="2496029"/>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24 Syaaban 1444H  </a:t>
            </a:r>
            <a:r>
              <a:rPr lang="en-US" sz="2400" b="1" i="1" dirty="0">
                <a:solidFill>
                  <a:srgbClr val="FFFF00"/>
                </a:solidFill>
                <a:effectLst>
                  <a:glow rad="139700">
                    <a:schemeClr val="tx1">
                      <a:alpha val="40000"/>
                    </a:schemeClr>
                  </a:glow>
                  <a:outerShdw dist="38100" dir="2700000" algn="tl">
                    <a:srgbClr val="000000">
                      <a:alpha val="94000"/>
                    </a:srgbClr>
                  </a:outerShdw>
                </a:effectLst>
              </a:rPr>
              <a:t>/</a:t>
            </a:r>
            <a:r>
              <a:rPr lang="en-US" sz="2400" b="1" dirty="0">
                <a:solidFill>
                  <a:srgbClr val="FFFF00"/>
                </a:solidFill>
                <a:effectLst>
                  <a:glow rad="139700">
                    <a:schemeClr val="tx1">
                      <a:alpha val="40000"/>
                    </a:schemeClr>
                  </a:glow>
                  <a:outerShdw dist="38100" dir="2700000" algn="tl">
                    <a:srgbClr val="000000">
                      <a:alpha val="94000"/>
                    </a:srgbClr>
                  </a:outerShdw>
                </a:effectLst>
              </a:rPr>
              <a:t>  17 Mac 2023M</a:t>
            </a: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0855" y="110979"/>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53874" y="1288185"/>
            <a:ext cx="8836247" cy="584775"/>
          </a:xfrm>
          <a:prstGeom prst="rect">
            <a:avLst/>
          </a:prstGeom>
          <a:noFill/>
        </p:spPr>
        <p:txBody>
          <a:bodyPr wrap="square" lIns="91440" tIns="45720" rIns="91440" bIns="45720">
            <a:spAutoFit/>
          </a:bodyPr>
          <a:lstStyle/>
          <a:p>
            <a:pPr algn="ctr"/>
            <a:r>
              <a:rPr lang="en-US" sz="3200" dirty="0" err="1">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Jabatan</a:t>
            </a:r>
            <a:r>
              <a:rPr lang="en-US" sz="3200" dirty="0">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 Hal </a:t>
            </a:r>
            <a:r>
              <a:rPr lang="en-US" sz="3200" dirty="0" err="1">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Ehwal</a:t>
            </a:r>
            <a:r>
              <a:rPr lang="en-US" sz="3200" dirty="0">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 Agama Terengganu</a:t>
            </a:r>
          </a:p>
        </p:txBody>
      </p:sp>
      <p:sp>
        <p:nvSpPr>
          <p:cNvPr id="9" name="Rectangle 5"/>
          <p:cNvSpPr txBox="1">
            <a:spLocks noChangeArrowheads="1"/>
          </p:cNvSpPr>
          <p:nvPr/>
        </p:nvSpPr>
        <p:spPr>
          <a:xfrm>
            <a:off x="2400297" y="1824455"/>
            <a:ext cx="4343400" cy="720080"/>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11 / 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380997" y="3547408"/>
            <a:ext cx="8382000" cy="1938992"/>
          </a:xfrm>
          <a:prstGeom prst="rect">
            <a:avLst/>
          </a:prstGeom>
        </p:spPr>
        <p:txBody>
          <a:bodyPr wrap="square">
            <a:spAutoFit/>
          </a:bodyPr>
          <a:lstStyle/>
          <a:p>
            <a:pPr algn="ctr"/>
            <a:r>
              <a:rPr lang="it-IT" sz="6000" dirty="0">
                <a:ln w="0"/>
                <a:solidFill>
                  <a:srgbClr val="FFC000"/>
                </a:solidFill>
                <a:effectLst>
                  <a:glow rad="114300">
                    <a:schemeClr val="accent2">
                      <a:lumMod val="50000"/>
                      <a:alpha val="96000"/>
                    </a:schemeClr>
                  </a:glow>
                  <a:reflection blurRad="6350" stA="43000" endPos="22000" dir="5400000" sy="-90000" algn="bl" rotWithShape="0"/>
                </a:effectLst>
                <a:latin typeface="Arial Black" pitchFamily="34" charset="0"/>
              </a:rPr>
              <a:t>RAMADAN BULAN MULIA </a:t>
            </a:r>
          </a:p>
        </p:txBody>
      </p:sp>
      <p:sp>
        <p:nvSpPr>
          <p:cNvPr id="3" name="Rectangle 2">
            <a:extLst>
              <a:ext uri="{FF2B5EF4-FFF2-40B4-BE49-F238E27FC236}">
                <a16:creationId xmlns:a16="http://schemas.microsoft.com/office/drawing/2014/main" xmlns="" id="{1BCD6A67-D6C1-BB03-033A-855C22F9F64D}"/>
              </a:ext>
            </a:extLst>
          </p:cNvPr>
          <p:cNvSpPr/>
          <p:nvPr/>
        </p:nvSpPr>
        <p:spPr>
          <a:xfrm>
            <a:off x="0" y="645789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79518" y="3733800"/>
            <a:ext cx="8784962" cy="3046988"/>
          </a:xfrm>
          <a:prstGeom prst="rect">
            <a:avLst/>
          </a:prstGeom>
        </p:spPr>
        <p:txBody>
          <a:bodyPr wrap="square">
            <a:spAutoFit/>
          </a:bodyPr>
          <a:lstStyle/>
          <a:p>
            <a:pPr algn="just"/>
            <a:r>
              <a:rPr lang="en-US" sz="2400" b="1" dirty="0" err="1">
                <a:ln w="1905"/>
                <a:effectLst>
                  <a:innerShdw blurRad="69850" dist="43180" dir="5400000">
                    <a:srgbClr val="000000">
                      <a:alpha val="65000"/>
                    </a:srgbClr>
                  </a:innerShdw>
                </a:effectLst>
              </a:rPr>
              <a:t>Maksudnya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2400" b="1" dirty="0">
                <a:ln w="1905"/>
                <a:solidFill>
                  <a:schemeClr val="accent2">
                    <a:lumMod val="75000"/>
                  </a:schemeClr>
                </a:solidFill>
                <a:effectLst>
                  <a:innerShdw blurRad="69850" dist="43180" dir="5400000">
                    <a:srgbClr val="000000">
                      <a:alpha val="65000"/>
                    </a:srgbClr>
                  </a:innerShdw>
                </a:effectLst>
              </a:rPr>
              <a:t>“Telah datang kepada kamu bulan Ramadan, bulan yang penuh keberkatan. Di dalamnya Allah mewajibkan ke atas kamu berpuasa. Pada bulan ini pintu-pintu syurga dibuka, pintu-pintu neraka ditutup dan syaitan-syaitan yang degil dibelenggu. Terdapat pada bulan ini malam yang lebih baik daripada seribu bulan. Sesiapa yang tidak memperoleh kebaikannya maka dia terhalang mendapat kebaikan yang besar.” </a:t>
            </a:r>
          </a:p>
          <a:p>
            <a:pPr algn="r"/>
            <a:r>
              <a:rPr lang="sv-SE" sz="2400" b="1" dirty="0">
                <a:ln w="1905"/>
                <a:solidFill>
                  <a:schemeClr val="accent2">
                    <a:lumMod val="75000"/>
                  </a:schemeClr>
                </a:solidFill>
                <a:effectLst>
                  <a:innerShdw blurRad="69850" dist="43180" dir="5400000">
                    <a:srgbClr val="000000">
                      <a:alpha val="65000"/>
                    </a:srgbClr>
                  </a:innerShdw>
                </a:effectLst>
              </a:rPr>
              <a:t>                                          (Hadith Riwayat Ahmad dan An-Nasa’i).</a:t>
            </a:r>
          </a:p>
        </p:txBody>
      </p:sp>
      <p:sp>
        <p:nvSpPr>
          <p:cNvPr id="2" name="Snip Diagonal Corner Rectangle 5">
            <a:extLst>
              <a:ext uri="{FF2B5EF4-FFF2-40B4-BE49-F238E27FC236}">
                <a16:creationId xmlns:a16="http://schemas.microsoft.com/office/drawing/2014/main" xmlns=""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a:t>
            </a:r>
          </a:p>
        </p:txBody>
      </p:sp>
      <p:pic>
        <p:nvPicPr>
          <p:cNvPr id="6" name="Picture 5" descr="Text&#10;&#10;Description automatically generated">
            <a:extLst>
              <a:ext uri="{FF2B5EF4-FFF2-40B4-BE49-F238E27FC236}">
                <a16:creationId xmlns:a16="http://schemas.microsoft.com/office/drawing/2014/main" xmlns="" id="{D6F870D2-A004-99E7-0F59-395154C57D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76" y="1371600"/>
            <a:ext cx="8747845" cy="2371921"/>
          </a:xfrm>
          <a:prstGeom prst="rect">
            <a:avLst/>
          </a:prstGeom>
        </p:spPr>
      </p:pic>
    </p:spTree>
    <p:extLst>
      <p:ext uri="{BB962C8B-B14F-4D97-AF65-F5344CB8AC3E}">
        <p14:creationId xmlns:p14="http://schemas.microsoft.com/office/powerpoint/2010/main" val="272754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4EC6E8E9-F0C3-62D7-8FA8-AF3A632DF25B}"/>
              </a:ext>
            </a:extLst>
          </p:cNvPr>
          <p:cNvSpPr/>
          <p:nvPr/>
        </p:nvSpPr>
        <p:spPr>
          <a:xfrm>
            <a:off x="304800" y="304800"/>
            <a:ext cx="8534400" cy="990600"/>
          </a:xfrm>
          <a:prstGeom prst="roundRect">
            <a:avLst/>
          </a:prstGeom>
          <a:solidFill>
            <a:srgbClr val="92D05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Fadilat Dan Keistimewaan Bulan Ramadan</a:t>
            </a:r>
          </a:p>
        </p:txBody>
      </p:sp>
      <p:sp>
        <p:nvSpPr>
          <p:cNvPr id="3" name="Rounded Rectangle 7">
            <a:extLst>
              <a:ext uri="{FF2B5EF4-FFF2-40B4-BE49-F238E27FC236}">
                <a16:creationId xmlns:a16="http://schemas.microsoft.com/office/drawing/2014/main" xmlns="" id="{91846A68-FBA3-E105-0A7A-EB80E0A553AB}"/>
              </a:ext>
            </a:extLst>
          </p:cNvPr>
          <p:cNvSpPr/>
          <p:nvPr/>
        </p:nvSpPr>
        <p:spPr>
          <a:xfrm>
            <a:off x="419100" y="2819400"/>
            <a:ext cx="8305800" cy="1981200"/>
          </a:xfrm>
          <a:prstGeom prst="roundRect">
            <a:avLst/>
          </a:prstGeom>
          <a:solidFill>
            <a:schemeClr val="lt1">
              <a:alpha val="94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i-FI" sz="4400" b="1" dirty="0">
                <a:ln w="1905"/>
                <a:solidFill>
                  <a:schemeClr val="accent2">
                    <a:lumMod val="75000"/>
                  </a:schemeClr>
                </a:solidFill>
                <a:effectLst>
                  <a:innerShdw blurRad="69850" dist="43180" dir="5400000">
                    <a:srgbClr val="000000">
                      <a:alpha val="65000"/>
                    </a:srgbClr>
                  </a:innerShdw>
                </a:effectLst>
              </a:rPr>
              <a:t>Bulan Keampunan</a:t>
            </a:r>
            <a:endParaRPr lang="en-US" sz="4400" b="1" dirty="0">
              <a:ln w="1905"/>
              <a:solidFill>
                <a:schemeClr val="accent2">
                  <a:lumMod val="75000"/>
                </a:schemeClr>
              </a:solidFill>
              <a:effectLst>
                <a:innerShdw blurRad="69850" dist="43180" dir="5400000">
                  <a:srgbClr val="000000">
                    <a:alpha val="65000"/>
                  </a:srgbClr>
                </a:innerShdw>
              </a:effectLst>
            </a:endParaRPr>
          </a:p>
        </p:txBody>
      </p:sp>
      <p:sp>
        <p:nvSpPr>
          <p:cNvPr id="6" name="Rounded Rectangle 7">
            <a:extLst>
              <a:ext uri="{FF2B5EF4-FFF2-40B4-BE49-F238E27FC236}">
                <a16:creationId xmlns:a16="http://schemas.microsoft.com/office/drawing/2014/main" xmlns="" id="{50D17CD7-4A2B-4927-4573-634D7F6EFF22}"/>
              </a:ext>
            </a:extLst>
          </p:cNvPr>
          <p:cNvSpPr/>
          <p:nvPr/>
        </p:nvSpPr>
        <p:spPr>
          <a:xfrm>
            <a:off x="2190750" y="2286000"/>
            <a:ext cx="4762500" cy="666750"/>
          </a:xfrm>
          <a:prstGeom prst="roundRect">
            <a:avLst/>
          </a:prstGeom>
          <a:gradFill>
            <a:gsLst>
              <a:gs pos="0">
                <a:srgbClr val="FFFF00"/>
              </a:gs>
              <a:gs pos="5000">
                <a:srgbClr val="FFFF00"/>
              </a:gs>
              <a:gs pos="100000">
                <a:schemeClr val="accent5">
                  <a:tint val="15000"/>
                  <a:satMod val="350000"/>
                </a:schemeClr>
              </a:gs>
            </a:gsLst>
          </a:gra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i-FI" sz="4000" b="1" dirty="0">
                <a:ln w="1905"/>
                <a:solidFill>
                  <a:srgbClr val="7030A0"/>
                </a:solidFill>
                <a:effectLst>
                  <a:innerShdw blurRad="69850" dist="43180" dir="5400000">
                    <a:srgbClr val="000000">
                      <a:alpha val="65000"/>
                    </a:srgbClr>
                  </a:innerShdw>
                </a:effectLst>
              </a:rPr>
              <a:t>KEDUA</a:t>
            </a:r>
            <a:endParaRPr lang="en-US" sz="4000" b="1" dirty="0">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28321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78172" y="3427590"/>
            <a:ext cx="8784962" cy="3046988"/>
          </a:xfrm>
          <a:prstGeom prst="rect">
            <a:avLst/>
          </a:prstGeom>
        </p:spPr>
        <p:txBody>
          <a:bodyPr wrap="square">
            <a:spAutoFit/>
          </a:bodyPr>
          <a:lstStyle/>
          <a:p>
            <a:pPr algn="just"/>
            <a:r>
              <a:rPr lang="en-US" sz="3200" b="1" dirty="0" err="1">
                <a:ln w="1905"/>
                <a:effectLst>
                  <a:innerShdw blurRad="69850" dist="43180" dir="5400000">
                    <a:srgbClr val="000000">
                      <a:alpha val="65000"/>
                    </a:srgbClr>
                  </a:innerShdw>
                </a:effectLst>
              </a:rPr>
              <a:t>Maksudnya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3200" b="1" dirty="0">
                <a:ln w="1905"/>
                <a:solidFill>
                  <a:schemeClr val="accent2">
                    <a:lumMod val="75000"/>
                  </a:schemeClr>
                </a:solidFill>
                <a:effectLst>
                  <a:innerShdw blurRad="69850" dist="43180" dir="5400000">
                    <a:srgbClr val="000000">
                      <a:alpha val="65000"/>
                    </a:srgbClr>
                  </a:innerShdw>
                </a:effectLst>
              </a:rPr>
              <a:t>“Sesiapa yang berpuasa Ramadan kerana beriman kepada Allah dan hanya mengharapkan redha kepada Allah SWT, maka akan diampuni semua dosa yang telah dilakukannya.”</a:t>
            </a:r>
          </a:p>
          <a:p>
            <a:pPr algn="r"/>
            <a:r>
              <a:rPr lang="sv-SE" sz="3200" b="1" dirty="0">
                <a:ln w="1905"/>
                <a:solidFill>
                  <a:schemeClr val="accent2">
                    <a:lumMod val="75000"/>
                  </a:schemeClr>
                </a:solidFill>
                <a:effectLst>
                  <a:innerShdw blurRad="69850" dist="43180" dir="5400000">
                    <a:srgbClr val="000000">
                      <a:alpha val="65000"/>
                    </a:srgbClr>
                  </a:innerShdw>
                </a:effectLst>
              </a:rPr>
              <a:t>                 (Hadith Riwayat Al-Bukhari dan Muslim)</a:t>
            </a:r>
          </a:p>
        </p:txBody>
      </p:sp>
      <p:sp>
        <p:nvSpPr>
          <p:cNvPr id="2" name="Snip Diagonal Corner Rectangle 5">
            <a:extLst>
              <a:ext uri="{FF2B5EF4-FFF2-40B4-BE49-F238E27FC236}">
                <a16:creationId xmlns:a16="http://schemas.microsoft.com/office/drawing/2014/main" xmlns=""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Nabi Muhammad SAW :</a:t>
            </a:r>
          </a:p>
        </p:txBody>
      </p:sp>
      <p:pic>
        <p:nvPicPr>
          <p:cNvPr id="10" name="Picture 9" descr="Text&#10;&#10;Description automatically generated">
            <a:extLst>
              <a:ext uri="{FF2B5EF4-FFF2-40B4-BE49-F238E27FC236}">
                <a16:creationId xmlns:a16="http://schemas.microsoft.com/office/drawing/2014/main" xmlns="" id="{7D47ACB4-B703-6D68-3880-F497CEBFED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219200"/>
            <a:ext cx="8074507" cy="2266626"/>
          </a:xfrm>
          <a:prstGeom prst="rect">
            <a:avLst/>
          </a:prstGeom>
        </p:spPr>
      </p:pic>
    </p:spTree>
    <p:extLst>
      <p:ext uri="{BB962C8B-B14F-4D97-AF65-F5344CB8AC3E}">
        <p14:creationId xmlns:p14="http://schemas.microsoft.com/office/powerpoint/2010/main" val="3149782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4EC6E8E9-F0C3-62D7-8FA8-AF3A632DF25B}"/>
              </a:ext>
            </a:extLst>
          </p:cNvPr>
          <p:cNvSpPr/>
          <p:nvPr/>
        </p:nvSpPr>
        <p:spPr>
          <a:xfrm>
            <a:off x="304800" y="304800"/>
            <a:ext cx="8534400" cy="990600"/>
          </a:xfrm>
          <a:prstGeom prst="roundRect">
            <a:avLst/>
          </a:prstGeom>
          <a:solidFill>
            <a:srgbClr val="92D05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Fadilat Dan Keistimewaan Bulan Ramadan</a:t>
            </a:r>
          </a:p>
        </p:txBody>
      </p:sp>
      <p:sp>
        <p:nvSpPr>
          <p:cNvPr id="3" name="Rounded Rectangle 7">
            <a:extLst>
              <a:ext uri="{FF2B5EF4-FFF2-40B4-BE49-F238E27FC236}">
                <a16:creationId xmlns:a16="http://schemas.microsoft.com/office/drawing/2014/main" xmlns="" id="{91846A68-FBA3-E105-0A7A-EB80E0A553AB}"/>
              </a:ext>
            </a:extLst>
          </p:cNvPr>
          <p:cNvSpPr/>
          <p:nvPr/>
        </p:nvSpPr>
        <p:spPr>
          <a:xfrm>
            <a:off x="419100" y="2819400"/>
            <a:ext cx="8305800" cy="1981200"/>
          </a:xfrm>
          <a:prstGeom prst="roundRect">
            <a:avLst/>
          </a:prstGeom>
          <a:solidFill>
            <a:schemeClr val="lt1">
              <a:alpha val="94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i-FI" sz="4400" b="1" dirty="0">
                <a:ln w="1905"/>
                <a:solidFill>
                  <a:schemeClr val="accent2">
                    <a:lumMod val="75000"/>
                  </a:schemeClr>
                </a:solidFill>
                <a:effectLst>
                  <a:innerShdw blurRad="69850" dist="43180" dir="5400000">
                    <a:srgbClr val="000000">
                      <a:alpha val="65000"/>
                    </a:srgbClr>
                  </a:innerShdw>
                </a:effectLst>
              </a:rPr>
              <a:t>Bulan Pembebasan Dari Neraka</a:t>
            </a:r>
            <a:endParaRPr lang="en-US" sz="4400" b="1" dirty="0">
              <a:ln w="1905"/>
              <a:solidFill>
                <a:schemeClr val="accent2">
                  <a:lumMod val="75000"/>
                </a:schemeClr>
              </a:solidFill>
              <a:effectLst>
                <a:innerShdw blurRad="69850" dist="43180" dir="5400000">
                  <a:srgbClr val="000000">
                    <a:alpha val="65000"/>
                  </a:srgbClr>
                </a:innerShdw>
              </a:effectLst>
            </a:endParaRPr>
          </a:p>
        </p:txBody>
      </p:sp>
      <p:sp>
        <p:nvSpPr>
          <p:cNvPr id="6" name="Rounded Rectangle 7">
            <a:extLst>
              <a:ext uri="{FF2B5EF4-FFF2-40B4-BE49-F238E27FC236}">
                <a16:creationId xmlns:a16="http://schemas.microsoft.com/office/drawing/2014/main" xmlns="" id="{50D17CD7-4A2B-4927-4573-634D7F6EFF22}"/>
              </a:ext>
            </a:extLst>
          </p:cNvPr>
          <p:cNvSpPr/>
          <p:nvPr/>
        </p:nvSpPr>
        <p:spPr>
          <a:xfrm>
            <a:off x="2190750" y="2286000"/>
            <a:ext cx="4762500" cy="666750"/>
          </a:xfrm>
          <a:prstGeom prst="roundRect">
            <a:avLst/>
          </a:prstGeom>
          <a:gradFill>
            <a:gsLst>
              <a:gs pos="0">
                <a:srgbClr val="FFFF00"/>
              </a:gs>
              <a:gs pos="0">
                <a:srgbClr val="FFFF00"/>
              </a:gs>
              <a:gs pos="100000">
                <a:schemeClr val="accent5">
                  <a:tint val="15000"/>
                  <a:satMod val="350000"/>
                </a:schemeClr>
              </a:gs>
            </a:gsLst>
          </a:gra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i-FI" sz="4000" b="1" dirty="0">
                <a:ln w="1905"/>
                <a:solidFill>
                  <a:srgbClr val="7030A0"/>
                </a:solidFill>
                <a:effectLst>
                  <a:innerShdw blurRad="69850" dist="43180" dir="5400000">
                    <a:srgbClr val="000000">
                      <a:alpha val="65000"/>
                    </a:srgbClr>
                  </a:innerShdw>
                </a:effectLst>
              </a:rPr>
              <a:t>KETIGA</a:t>
            </a:r>
            <a:endParaRPr lang="en-US" sz="4000" b="1" dirty="0">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062973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533400" y="1946970"/>
            <a:ext cx="8077199" cy="3970318"/>
          </a:xfrm>
          <a:prstGeom prst="rect">
            <a:avLst/>
          </a:prstGeom>
        </p:spPr>
        <p:txBody>
          <a:bodyPr wrap="square">
            <a:spAutoFit/>
          </a:bodyPr>
          <a:lstStyle/>
          <a:p>
            <a:pPr algn="just"/>
            <a:r>
              <a:rPr lang="en-US" sz="2800" b="1" dirty="0" err="1">
                <a:ln w="1905"/>
                <a:effectLst>
                  <a:innerShdw blurRad="69850" dist="43180" dir="5400000">
                    <a:srgbClr val="000000">
                      <a:alpha val="65000"/>
                    </a:srgbClr>
                  </a:innerShdw>
                </a:effectLst>
              </a:rPr>
              <a:t>Maksudnya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2800" b="1" dirty="0">
                <a:ln w="1905"/>
                <a:solidFill>
                  <a:schemeClr val="accent2">
                    <a:lumMod val="75000"/>
                  </a:schemeClr>
                </a:solidFill>
                <a:effectLst>
                  <a:innerShdw blurRad="69850" dist="43180" dir="5400000">
                    <a:srgbClr val="000000">
                      <a:alpha val="65000"/>
                    </a:srgbClr>
                  </a:innerShdw>
                </a:effectLst>
              </a:rPr>
              <a:t>“Apabila tiba malam pertama Ramadan, Malaikat akan berseru: “Wahai orang yang ingin berbuat kebajikan, teruskan berbuat kebajikan. Wahai orang yang ingin berbuat kejahatan, hentikanlah daripada berbuat maksiat. Allah s.w.t memberi kurnia dengan membebaskan ramai manusia dari neraka. Itu berlaku pada setiap malam sepanjang Ramadhan.” </a:t>
            </a:r>
          </a:p>
          <a:p>
            <a:pPr algn="r"/>
            <a:r>
              <a:rPr lang="sv-SE" sz="2800" b="1" dirty="0">
                <a:ln w="1905"/>
                <a:solidFill>
                  <a:schemeClr val="accent2">
                    <a:lumMod val="75000"/>
                  </a:schemeClr>
                </a:solidFill>
                <a:effectLst>
                  <a:innerShdw blurRad="69850" dist="43180" dir="5400000">
                    <a:srgbClr val="000000">
                      <a:alpha val="65000"/>
                    </a:srgbClr>
                  </a:innerShdw>
                </a:effectLst>
              </a:rPr>
              <a:t>                                                (Hadith Riwayat Al-Tirmizi)</a:t>
            </a:r>
          </a:p>
        </p:txBody>
      </p:sp>
      <p:sp>
        <p:nvSpPr>
          <p:cNvPr id="2" name="Snip Diagonal Corner Rectangle 5">
            <a:extLst>
              <a:ext uri="{FF2B5EF4-FFF2-40B4-BE49-F238E27FC236}">
                <a16:creationId xmlns:a16="http://schemas.microsoft.com/office/drawing/2014/main" xmlns=""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bermaksud :</a:t>
            </a:r>
          </a:p>
        </p:txBody>
      </p:sp>
    </p:spTree>
    <p:extLst>
      <p:ext uri="{BB962C8B-B14F-4D97-AF65-F5344CB8AC3E}">
        <p14:creationId xmlns:p14="http://schemas.microsoft.com/office/powerpoint/2010/main" val="925708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4EC6E8E9-F0C3-62D7-8FA8-AF3A632DF25B}"/>
              </a:ext>
            </a:extLst>
          </p:cNvPr>
          <p:cNvSpPr/>
          <p:nvPr/>
        </p:nvSpPr>
        <p:spPr>
          <a:xfrm>
            <a:off x="304800" y="304800"/>
            <a:ext cx="8534400" cy="990600"/>
          </a:xfrm>
          <a:prstGeom prst="roundRect">
            <a:avLst/>
          </a:prstGeom>
          <a:solidFill>
            <a:srgbClr val="92D05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Fadilat Dan Keistimewaan Bulan Ramadan</a:t>
            </a:r>
          </a:p>
        </p:txBody>
      </p:sp>
      <p:sp>
        <p:nvSpPr>
          <p:cNvPr id="3" name="Rounded Rectangle 7">
            <a:extLst>
              <a:ext uri="{FF2B5EF4-FFF2-40B4-BE49-F238E27FC236}">
                <a16:creationId xmlns:a16="http://schemas.microsoft.com/office/drawing/2014/main" xmlns="" id="{91846A68-FBA3-E105-0A7A-EB80E0A553AB}"/>
              </a:ext>
            </a:extLst>
          </p:cNvPr>
          <p:cNvSpPr/>
          <p:nvPr/>
        </p:nvSpPr>
        <p:spPr>
          <a:xfrm>
            <a:off x="419100" y="2819400"/>
            <a:ext cx="8305800" cy="1981200"/>
          </a:xfrm>
          <a:prstGeom prst="roundRect">
            <a:avLst/>
          </a:prstGeom>
          <a:solidFill>
            <a:schemeClr val="lt1">
              <a:alpha val="94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i-FI" sz="4400" b="1" dirty="0">
                <a:ln w="1905"/>
                <a:solidFill>
                  <a:schemeClr val="accent2">
                    <a:lumMod val="75000"/>
                  </a:schemeClr>
                </a:solidFill>
                <a:effectLst>
                  <a:innerShdw blurRad="69850" dist="43180" dir="5400000">
                    <a:srgbClr val="000000">
                      <a:alpha val="65000"/>
                    </a:srgbClr>
                  </a:innerShdw>
                </a:effectLst>
              </a:rPr>
              <a:t>Turunnya Al-Quran Al-Karim</a:t>
            </a:r>
            <a:endParaRPr lang="en-US" sz="4400" b="1" dirty="0">
              <a:ln w="1905"/>
              <a:solidFill>
                <a:schemeClr val="accent2">
                  <a:lumMod val="75000"/>
                </a:schemeClr>
              </a:solidFill>
              <a:effectLst>
                <a:innerShdw blurRad="69850" dist="43180" dir="5400000">
                  <a:srgbClr val="000000">
                    <a:alpha val="65000"/>
                  </a:srgbClr>
                </a:innerShdw>
              </a:effectLst>
            </a:endParaRPr>
          </a:p>
        </p:txBody>
      </p:sp>
      <p:sp>
        <p:nvSpPr>
          <p:cNvPr id="6" name="Rounded Rectangle 7">
            <a:extLst>
              <a:ext uri="{FF2B5EF4-FFF2-40B4-BE49-F238E27FC236}">
                <a16:creationId xmlns:a16="http://schemas.microsoft.com/office/drawing/2014/main" xmlns="" id="{50D17CD7-4A2B-4927-4573-634D7F6EFF22}"/>
              </a:ext>
            </a:extLst>
          </p:cNvPr>
          <p:cNvSpPr/>
          <p:nvPr/>
        </p:nvSpPr>
        <p:spPr>
          <a:xfrm>
            <a:off x="2190750" y="2286000"/>
            <a:ext cx="4762500" cy="666750"/>
          </a:xfrm>
          <a:prstGeom prst="roundRect">
            <a:avLst/>
          </a:prstGeom>
          <a:gradFill>
            <a:gsLst>
              <a:gs pos="0">
                <a:srgbClr val="FFFF00"/>
              </a:gs>
              <a:gs pos="0">
                <a:srgbClr val="FFFF00"/>
              </a:gs>
              <a:gs pos="100000">
                <a:schemeClr val="accent5">
                  <a:tint val="15000"/>
                  <a:satMod val="350000"/>
                </a:schemeClr>
              </a:gs>
            </a:gsLst>
          </a:gra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i-FI" sz="4000" b="1" dirty="0">
                <a:ln w="1905"/>
                <a:solidFill>
                  <a:srgbClr val="7030A0"/>
                </a:solidFill>
                <a:effectLst>
                  <a:innerShdw blurRad="69850" dist="43180" dir="5400000">
                    <a:srgbClr val="000000">
                      <a:alpha val="65000"/>
                    </a:srgbClr>
                  </a:innerShdw>
                </a:effectLst>
              </a:rPr>
              <a:t>KEEMPAT</a:t>
            </a:r>
            <a:endParaRPr lang="en-US" sz="4000" b="1" dirty="0">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3256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179519" y="4117538"/>
            <a:ext cx="8784962" cy="2554545"/>
          </a:xfrm>
          <a:prstGeom prst="rect">
            <a:avLst/>
          </a:prstGeom>
        </p:spPr>
        <p:txBody>
          <a:bodyPr wrap="square">
            <a:spAutoFit/>
          </a:bodyPr>
          <a:lstStyle/>
          <a:p>
            <a:pPr algn="just"/>
            <a:r>
              <a:rPr lang="en-US" sz="3200" b="1" dirty="0" err="1">
                <a:ln w="1905"/>
                <a:effectLst>
                  <a:innerShdw blurRad="69850" dist="43180" dir="5400000">
                    <a:srgbClr val="000000">
                      <a:alpha val="65000"/>
                    </a:srgbClr>
                  </a:innerShdw>
                </a:effectLst>
              </a:rPr>
              <a:t>Maksudnya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en-US" sz="3200" b="1" dirty="0">
                <a:ln w="1905"/>
                <a:solidFill>
                  <a:schemeClr val="accent2">
                    <a:lumMod val="75000"/>
                  </a:schemeClr>
                </a:solidFill>
                <a:effectLst>
                  <a:innerShdw blurRad="69850" dist="43180" dir="5400000">
                    <a:srgbClr val="000000">
                      <a:alpha val="65000"/>
                    </a:srgbClr>
                  </a:innerShdw>
                </a:effectLst>
              </a:rPr>
              <a:t>“</a:t>
            </a:r>
            <a:r>
              <a:rPr lang="en-US" sz="3200" b="1" dirty="0" err="1">
                <a:ln w="1905"/>
                <a:solidFill>
                  <a:schemeClr val="accent2">
                    <a:lumMod val="75000"/>
                  </a:schemeClr>
                </a:solidFill>
                <a:effectLst>
                  <a:innerShdw blurRad="69850" dist="43180" dir="5400000">
                    <a:srgbClr val="000000">
                      <a:alpha val="65000"/>
                    </a:srgbClr>
                  </a:innerShdw>
                </a:effectLst>
              </a:rPr>
              <a:t>Bulan</a:t>
            </a:r>
            <a:r>
              <a:rPr lang="en-US" sz="3200" b="1" dirty="0">
                <a:ln w="1905"/>
                <a:solidFill>
                  <a:schemeClr val="accent2">
                    <a:lumMod val="75000"/>
                  </a:schemeClr>
                </a:solidFill>
                <a:effectLst>
                  <a:innerShdw blurRad="69850" dist="43180" dir="5400000">
                    <a:srgbClr val="000000">
                      <a:alpha val="65000"/>
                    </a:srgbClr>
                  </a:innerShdw>
                </a:effectLst>
              </a:rPr>
              <a:t> Ramadan, </a:t>
            </a:r>
            <a:r>
              <a:rPr lang="en-US" sz="3200" b="1" dirty="0" err="1">
                <a:ln w="1905"/>
                <a:solidFill>
                  <a:schemeClr val="accent2">
                    <a:lumMod val="75000"/>
                  </a:schemeClr>
                </a:solidFill>
                <a:effectLst>
                  <a:innerShdw blurRad="69850" dist="43180" dir="5400000">
                    <a:srgbClr val="000000">
                      <a:alpha val="65000"/>
                    </a:srgbClr>
                  </a:innerShdw>
                </a:effectLst>
              </a:rPr>
              <a:t>bulan</a:t>
            </a:r>
            <a:r>
              <a:rPr lang="en-US" sz="3200" b="1" dirty="0">
                <a:ln w="1905"/>
                <a:solidFill>
                  <a:schemeClr val="accent2">
                    <a:lumMod val="75000"/>
                  </a:schemeClr>
                </a:solidFill>
                <a:effectLst>
                  <a:innerShdw blurRad="69850" dist="43180" dir="5400000">
                    <a:srgbClr val="000000">
                      <a:alpha val="65000"/>
                    </a:srgbClr>
                  </a:innerShdw>
                </a:effectLst>
              </a:rPr>
              <a:t> yang di </a:t>
            </a:r>
            <a:r>
              <a:rPr lang="en-US" sz="3200" b="1" dirty="0" err="1">
                <a:ln w="1905"/>
                <a:solidFill>
                  <a:schemeClr val="accent2">
                    <a:lumMod val="75000"/>
                  </a:schemeClr>
                </a:solidFill>
                <a:effectLst>
                  <a:innerShdw blurRad="69850" dist="43180" dir="5400000">
                    <a:srgbClr val="000000">
                      <a:alpha val="65000"/>
                    </a:srgbClr>
                  </a:innerShdw>
                </a:effectLst>
              </a:rPr>
              <a:t>dalamnya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diturunkan</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permulaan</a:t>
            </a:r>
            <a:r>
              <a:rPr lang="en-US" sz="3200" b="1" dirty="0">
                <a:ln w="1905"/>
                <a:solidFill>
                  <a:schemeClr val="accent2">
                    <a:lumMod val="75000"/>
                  </a:schemeClr>
                </a:solidFill>
                <a:effectLst>
                  <a:innerShdw blurRad="69850" dist="43180" dir="5400000">
                    <a:srgbClr val="000000">
                      <a:alpha val="65000"/>
                    </a:srgbClr>
                  </a:innerShdw>
                </a:effectLst>
              </a:rPr>
              <a:t>) Al-Quran, </a:t>
            </a:r>
            <a:r>
              <a:rPr lang="en-US" sz="3200" b="1" dirty="0" err="1">
                <a:ln w="1905"/>
                <a:solidFill>
                  <a:schemeClr val="accent2">
                    <a:lumMod val="75000"/>
                  </a:schemeClr>
                </a:solidFill>
                <a:effectLst>
                  <a:innerShdw blurRad="69850" dist="43180" dir="5400000">
                    <a:srgbClr val="000000">
                      <a:alpha val="65000"/>
                    </a:srgbClr>
                  </a:innerShdw>
                </a:effectLst>
              </a:rPr>
              <a:t>sebagai</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petunjuk</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bagi</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manusia</a:t>
            </a:r>
            <a:r>
              <a:rPr lang="en-US" sz="3200" b="1" dirty="0">
                <a:ln w="1905"/>
                <a:solidFill>
                  <a:schemeClr val="accent2">
                    <a:lumMod val="75000"/>
                  </a:schemeClr>
                </a:solidFill>
                <a:effectLst>
                  <a:innerShdw blurRad="69850" dist="43180" dir="5400000">
                    <a:srgbClr val="000000">
                      <a:alpha val="65000"/>
                    </a:srgbClr>
                  </a:innerShdw>
                </a:effectLst>
              </a:rPr>
              <a:t> dan </a:t>
            </a:r>
            <a:r>
              <a:rPr lang="en-US" sz="3200" b="1" dirty="0" err="1">
                <a:ln w="1905"/>
                <a:solidFill>
                  <a:schemeClr val="accent2">
                    <a:lumMod val="75000"/>
                  </a:schemeClr>
                </a:solidFill>
                <a:effectLst>
                  <a:innerShdw blurRad="69850" dist="43180" dir="5400000">
                    <a:srgbClr val="000000">
                      <a:alpha val="65000"/>
                    </a:srgbClr>
                  </a:innerShdw>
                </a:effectLst>
              </a:rPr>
              <a:t>penjelasan-penjelasan</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mengenai</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petunjuk</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itu</a:t>
            </a:r>
            <a:r>
              <a:rPr lang="en-US" sz="3200" b="1" dirty="0">
                <a:ln w="1905"/>
                <a:solidFill>
                  <a:schemeClr val="accent2">
                    <a:lumMod val="75000"/>
                  </a:schemeClr>
                </a:solidFill>
                <a:effectLst>
                  <a:innerShdw blurRad="69850" dist="43180" dir="5400000">
                    <a:srgbClr val="000000">
                      <a:alpha val="65000"/>
                    </a:srgbClr>
                  </a:innerShdw>
                </a:effectLst>
              </a:rPr>
              <a:t> dan yang </a:t>
            </a:r>
            <a:r>
              <a:rPr lang="en-US" sz="3200" b="1" dirty="0" err="1">
                <a:ln w="1905"/>
                <a:solidFill>
                  <a:schemeClr val="accent2">
                    <a:lumMod val="75000"/>
                  </a:schemeClr>
                </a:solidFill>
                <a:effectLst>
                  <a:innerShdw blurRad="69850" dist="43180" dir="5400000">
                    <a:srgbClr val="000000">
                      <a:alpha val="65000"/>
                    </a:srgbClr>
                  </a:innerShdw>
                </a:effectLst>
              </a:rPr>
              <a:t>membezakan</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antara</a:t>
            </a:r>
            <a:r>
              <a:rPr lang="en-US" sz="3200" b="1" dirty="0">
                <a:ln w="1905"/>
                <a:solidFill>
                  <a:schemeClr val="accent2">
                    <a:lumMod val="75000"/>
                  </a:schemeClr>
                </a:solidFill>
                <a:effectLst>
                  <a:innerShdw blurRad="69850" dist="43180" dir="5400000">
                    <a:srgbClr val="000000">
                      <a:alpha val="65000"/>
                    </a:srgbClr>
                  </a:innerShdw>
                </a:effectLst>
              </a:rPr>
              <a:t> yang </a:t>
            </a:r>
            <a:r>
              <a:rPr lang="en-US" sz="3200" b="1" dirty="0" err="1">
                <a:ln w="1905"/>
                <a:solidFill>
                  <a:schemeClr val="accent2">
                    <a:lumMod val="75000"/>
                  </a:schemeClr>
                </a:solidFill>
                <a:effectLst>
                  <a:innerShdw blurRad="69850" dist="43180" dir="5400000">
                    <a:srgbClr val="000000">
                      <a:alpha val="65000"/>
                    </a:srgbClr>
                  </a:innerShdw>
                </a:effectLst>
              </a:rPr>
              <a:t>hak</a:t>
            </a:r>
            <a:r>
              <a:rPr lang="en-US" sz="3200" b="1" dirty="0">
                <a:ln w="1905"/>
                <a:solidFill>
                  <a:schemeClr val="accent2">
                    <a:lumMod val="75000"/>
                  </a:schemeClr>
                </a:solidFill>
                <a:effectLst>
                  <a:innerShdw blurRad="69850" dist="43180" dir="5400000">
                    <a:srgbClr val="000000">
                      <a:alpha val="65000"/>
                    </a:srgbClr>
                  </a:innerShdw>
                </a:effectLst>
              </a:rPr>
              <a:t> dan yang </a:t>
            </a:r>
            <a:r>
              <a:rPr lang="en-US" sz="3200" b="1" dirty="0" err="1">
                <a:ln w="1905"/>
                <a:solidFill>
                  <a:schemeClr val="accent2">
                    <a:lumMod val="75000"/>
                  </a:schemeClr>
                </a:solidFill>
                <a:effectLst>
                  <a:innerShdw blurRad="69850" dist="43180" dir="5400000">
                    <a:srgbClr val="000000">
                      <a:alpha val="65000"/>
                    </a:srgbClr>
                  </a:innerShdw>
                </a:effectLst>
              </a:rPr>
              <a:t>batil</a:t>
            </a:r>
            <a:r>
              <a:rPr lang="en-US" sz="3200" b="1" dirty="0">
                <a:ln w="1905"/>
                <a:solidFill>
                  <a:schemeClr val="accent2">
                    <a:lumMod val="75000"/>
                  </a:schemeClr>
                </a:solidFill>
                <a:effectLst>
                  <a:innerShdw blurRad="69850" dist="43180" dir="5400000">
                    <a:srgbClr val="000000">
                      <a:alpha val="65000"/>
                    </a:srgbClr>
                  </a:innerShdw>
                </a:effectLst>
              </a:rPr>
              <a:t>).”</a:t>
            </a:r>
          </a:p>
        </p:txBody>
      </p:sp>
      <p:sp>
        <p:nvSpPr>
          <p:cNvPr id="6" name="Snip Diagonal Corner Rectangle 5"/>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Al-Baqarah ayat 185 :</a:t>
            </a:r>
          </a:p>
        </p:txBody>
      </p:sp>
      <p:pic>
        <p:nvPicPr>
          <p:cNvPr id="7" name="Picture 6" descr="Shape&#10;&#10;Description automatically generated with medium confidence">
            <a:extLst>
              <a:ext uri="{FF2B5EF4-FFF2-40B4-BE49-F238E27FC236}">
                <a16:creationId xmlns:a16="http://schemas.microsoft.com/office/drawing/2014/main" xmlns="" id="{A83CBF68-5B2D-93DD-2E0B-9E785E63B6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447800"/>
            <a:ext cx="8074507" cy="2327586"/>
          </a:xfrm>
          <a:prstGeom prst="rect">
            <a:avLst/>
          </a:prstGeom>
        </p:spPr>
      </p:pic>
    </p:spTree>
    <p:extLst>
      <p:ext uri="{BB962C8B-B14F-4D97-AF65-F5344CB8AC3E}">
        <p14:creationId xmlns:p14="http://schemas.microsoft.com/office/powerpoint/2010/main" val="2203599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xmlns="" id="{1676430B-90E3-3600-6332-0165C1E5493B}"/>
              </a:ext>
            </a:extLst>
          </p:cNvPr>
          <p:cNvSpPr/>
          <p:nvPr/>
        </p:nvSpPr>
        <p:spPr>
          <a:xfrm>
            <a:off x="152400" y="228600"/>
            <a:ext cx="8839200" cy="990600"/>
          </a:xfrm>
          <a:prstGeom prst="flowChartAlternateProcess">
            <a:avLst/>
          </a:prstGeom>
          <a:solidFill>
            <a:srgbClr val="92D05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Menurut Imam Ibnu Kathir</a:t>
            </a:r>
          </a:p>
        </p:txBody>
      </p:sp>
      <p:sp>
        <p:nvSpPr>
          <p:cNvPr id="3" name="Rounded Rectangle 7">
            <a:extLst>
              <a:ext uri="{FF2B5EF4-FFF2-40B4-BE49-F238E27FC236}">
                <a16:creationId xmlns:a16="http://schemas.microsoft.com/office/drawing/2014/main" xmlns="" id="{BD0BEC00-69B4-2265-2B20-05F9D5712BFC}"/>
              </a:ext>
            </a:extLst>
          </p:cNvPr>
          <p:cNvSpPr/>
          <p:nvPr/>
        </p:nvSpPr>
        <p:spPr>
          <a:xfrm>
            <a:off x="723900" y="1752600"/>
            <a:ext cx="7696200" cy="4724400"/>
          </a:xfrm>
          <a:prstGeom prst="roundRect">
            <a:avLst/>
          </a:prstGeom>
          <a:solidFill>
            <a:schemeClr val="lt1">
              <a:alpha val="94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i-FI" sz="4000" b="1" dirty="0">
                <a:ln w="1905"/>
                <a:solidFill>
                  <a:srgbClr val="7030A0"/>
                </a:solidFill>
                <a:effectLst>
                  <a:innerShdw blurRad="69850" dist="43180" dir="5400000">
                    <a:srgbClr val="000000">
                      <a:alpha val="65000"/>
                    </a:srgbClr>
                  </a:innerShdw>
                </a:effectLst>
              </a:rPr>
              <a:t>“Allah Ta’ala memuliakan bulan Ramadan berbanding bulan-bulan yang lain kerana bulan ini telah dipilih oleh Allah untuk diturunkan Al-Qur’an, termasuklah kitab Zabur, Taurat dan Injil kepada para Anbiya’ AS. </a:t>
            </a:r>
            <a:endParaRPr lang="en-US" sz="4000" b="1" dirty="0">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228343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4EC6E8E9-F0C3-62D7-8FA8-AF3A632DF25B}"/>
              </a:ext>
            </a:extLst>
          </p:cNvPr>
          <p:cNvSpPr/>
          <p:nvPr/>
        </p:nvSpPr>
        <p:spPr>
          <a:xfrm>
            <a:off x="304800" y="304800"/>
            <a:ext cx="8534400" cy="990600"/>
          </a:xfrm>
          <a:prstGeom prst="roundRect">
            <a:avLst/>
          </a:prstGeom>
          <a:solidFill>
            <a:srgbClr val="92D05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Fadilat Dan Keistimewaan Bulan Ramadan</a:t>
            </a:r>
          </a:p>
        </p:txBody>
      </p:sp>
      <p:sp>
        <p:nvSpPr>
          <p:cNvPr id="3" name="Rounded Rectangle 7">
            <a:extLst>
              <a:ext uri="{FF2B5EF4-FFF2-40B4-BE49-F238E27FC236}">
                <a16:creationId xmlns:a16="http://schemas.microsoft.com/office/drawing/2014/main" xmlns="" id="{91846A68-FBA3-E105-0A7A-EB80E0A553AB}"/>
              </a:ext>
            </a:extLst>
          </p:cNvPr>
          <p:cNvSpPr/>
          <p:nvPr/>
        </p:nvSpPr>
        <p:spPr>
          <a:xfrm>
            <a:off x="419100" y="2819400"/>
            <a:ext cx="8305800" cy="1981200"/>
          </a:xfrm>
          <a:prstGeom prst="roundRect">
            <a:avLst/>
          </a:prstGeom>
          <a:solidFill>
            <a:schemeClr val="lt1">
              <a:alpha val="94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it-IT" sz="4400" b="1" dirty="0">
                <a:ln w="1905"/>
                <a:solidFill>
                  <a:schemeClr val="accent2">
                    <a:lumMod val="75000"/>
                  </a:schemeClr>
                </a:solidFill>
                <a:effectLst>
                  <a:innerShdw blurRad="69850" dist="43180" dir="5400000">
                    <a:srgbClr val="000000">
                      <a:alpha val="65000"/>
                    </a:srgbClr>
                  </a:innerShdw>
                </a:effectLst>
              </a:rPr>
              <a:t>Pahala Berganda Di Bulan Ramadhan</a:t>
            </a:r>
            <a:endParaRPr lang="en-US" sz="4400" b="1" dirty="0">
              <a:ln w="1905"/>
              <a:solidFill>
                <a:schemeClr val="accent2">
                  <a:lumMod val="75000"/>
                </a:schemeClr>
              </a:solidFill>
              <a:effectLst>
                <a:innerShdw blurRad="69850" dist="43180" dir="5400000">
                  <a:srgbClr val="000000">
                    <a:alpha val="65000"/>
                  </a:srgbClr>
                </a:innerShdw>
              </a:effectLst>
            </a:endParaRPr>
          </a:p>
        </p:txBody>
      </p:sp>
      <p:sp>
        <p:nvSpPr>
          <p:cNvPr id="6" name="Rounded Rectangle 7">
            <a:extLst>
              <a:ext uri="{FF2B5EF4-FFF2-40B4-BE49-F238E27FC236}">
                <a16:creationId xmlns:a16="http://schemas.microsoft.com/office/drawing/2014/main" xmlns="" id="{50D17CD7-4A2B-4927-4573-634D7F6EFF22}"/>
              </a:ext>
            </a:extLst>
          </p:cNvPr>
          <p:cNvSpPr/>
          <p:nvPr/>
        </p:nvSpPr>
        <p:spPr>
          <a:xfrm>
            <a:off x="2190750" y="2286000"/>
            <a:ext cx="4762500" cy="666750"/>
          </a:xfrm>
          <a:prstGeom prst="roundRect">
            <a:avLst/>
          </a:prstGeom>
          <a:gradFill>
            <a:gsLst>
              <a:gs pos="0">
                <a:srgbClr val="FFFF00"/>
              </a:gs>
              <a:gs pos="0">
                <a:srgbClr val="FFFF00"/>
              </a:gs>
              <a:gs pos="100000">
                <a:schemeClr val="accent5">
                  <a:tint val="15000"/>
                  <a:satMod val="350000"/>
                </a:schemeClr>
              </a:gs>
            </a:gsLst>
          </a:gra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i-FI" sz="4000" b="1" dirty="0">
                <a:ln w="1905"/>
                <a:solidFill>
                  <a:srgbClr val="7030A0"/>
                </a:solidFill>
                <a:effectLst>
                  <a:innerShdw blurRad="69850" dist="43180" dir="5400000">
                    <a:srgbClr val="000000">
                      <a:alpha val="65000"/>
                    </a:srgbClr>
                  </a:innerShdw>
                </a:effectLst>
              </a:rPr>
              <a:t>KELIMA</a:t>
            </a:r>
            <a:endParaRPr lang="en-US" sz="4000" b="1" dirty="0">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488946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533400" y="1946970"/>
            <a:ext cx="8077199" cy="3539430"/>
          </a:xfrm>
          <a:prstGeom prst="rect">
            <a:avLst/>
          </a:prstGeom>
        </p:spPr>
        <p:txBody>
          <a:bodyPr wrap="square">
            <a:spAutoFit/>
          </a:bodyPr>
          <a:lstStyle/>
          <a:p>
            <a:pPr algn="just"/>
            <a:r>
              <a:rPr lang="en-US" sz="2800" b="1" dirty="0" err="1">
                <a:ln w="1905"/>
                <a:effectLst>
                  <a:innerShdw blurRad="69850" dist="43180" dir="5400000">
                    <a:srgbClr val="000000">
                      <a:alpha val="65000"/>
                    </a:srgbClr>
                  </a:innerShdw>
                </a:effectLst>
              </a:rPr>
              <a:t>Maksudnya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2800" b="1" dirty="0">
                <a:ln w="1905"/>
                <a:solidFill>
                  <a:schemeClr val="accent2">
                    <a:lumMod val="75000"/>
                  </a:schemeClr>
                </a:solidFill>
                <a:effectLst>
                  <a:innerShdw blurRad="69850" dist="43180" dir="5400000">
                    <a:srgbClr val="000000">
                      <a:alpha val="65000"/>
                    </a:srgbClr>
                  </a:innerShdw>
                </a:effectLst>
              </a:rPr>
              <a:t>“Sesiapa yang mendekatkan dirinya kepada Allah dalam bulan Ramadan dengan satu kebajikan, pahalanya seperti menunaikan satu kefardhuan dalam bulan selainnya (iaitu di luar Ramadan). Sesiapa yang menunaikan satu kefardhuan dalamnya, pahalanya seperti menunaikan 70 kefardhuan dalam bulan selainnya.”</a:t>
            </a:r>
          </a:p>
          <a:p>
            <a:pPr algn="r"/>
            <a:r>
              <a:rPr lang="sv-SE" sz="2800" b="1" dirty="0">
                <a:ln w="1905"/>
                <a:solidFill>
                  <a:schemeClr val="accent2">
                    <a:lumMod val="75000"/>
                  </a:schemeClr>
                </a:solidFill>
                <a:effectLst>
                  <a:innerShdw blurRad="69850" dist="43180" dir="5400000">
                    <a:srgbClr val="000000">
                      <a:alpha val="65000"/>
                    </a:srgbClr>
                  </a:innerShdw>
                </a:effectLst>
              </a:rPr>
              <a:t>           (Hadis riwayat Ibnu Khuzaimah dan Al-Baihaqi)</a:t>
            </a:r>
          </a:p>
        </p:txBody>
      </p:sp>
      <p:sp>
        <p:nvSpPr>
          <p:cNvPr id="2" name="Snip Diagonal Corner Rectangle 5">
            <a:extLst>
              <a:ext uri="{FF2B5EF4-FFF2-40B4-BE49-F238E27FC236}">
                <a16:creationId xmlns:a16="http://schemas.microsoft.com/office/drawing/2014/main" xmlns=""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bermaksud :</a:t>
            </a:r>
          </a:p>
        </p:txBody>
      </p:sp>
    </p:spTree>
    <p:extLst>
      <p:ext uri="{BB962C8B-B14F-4D97-AF65-F5344CB8AC3E}">
        <p14:creationId xmlns:p14="http://schemas.microsoft.com/office/powerpoint/2010/main" val="1071098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79518" y="4001631"/>
            <a:ext cx="8784962" cy="1569660"/>
          </a:xfrm>
          <a:prstGeom prst="rect">
            <a:avLst/>
          </a:prstGeom>
        </p:spPr>
        <p:txBody>
          <a:bodyPr wrap="square">
            <a:spAutoFit/>
          </a:bodyPr>
          <a:lstStyle/>
          <a:p>
            <a:pPr algn="just"/>
            <a:r>
              <a:rPr lang="en-US" sz="3200" b="1" dirty="0" err="1">
                <a:ln w="1905"/>
                <a:effectLst>
                  <a:innerShdw blurRad="69850" dist="43180" dir="5400000">
                    <a:srgbClr val="000000">
                      <a:alpha val="65000"/>
                    </a:srgbClr>
                  </a:innerShdw>
                </a:effectLst>
              </a:rPr>
              <a:t>Maksudnya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3200" b="1" dirty="0">
                <a:ln w="1905"/>
                <a:solidFill>
                  <a:schemeClr val="accent2">
                    <a:lumMod val="75000"/>
                  </a:schemeClr>
                </a:solidFill>
                <a:effectLst>
                  <a:innerShdw blurRad="69850" dist="43180" dir="5400000">
                    <a:srgbClr val="000000">
                      <a:alpha val="65000"/>
                    </a:srgbClr>
                  </a:innerShdw>
                </a:effectLst>
              </a:rPr>
              <a:t>Satu umrah di bulan Ramadan menyamai pahala sekali haji, atau haji bersamaku.</a:t>
            </a:r>
          </a:p>
          <a:p>
            <a:pPr algn="r"/>
            <a:r>
              <a:rPr lang="sv-SE" sz="3200" b="1" dirty="0">
                <a:ln w="1905"/>
                <a:solidFill>
                  <a:schemeClr val="accent2">
                    <a:lumMod val="75000"/>
                  </a:schemeClr>
                </a:solidFill>
                <a:effectLst>
                  <a:innerShdw blurRad="69850" dist="43180" dir="5400000">
                    <a:srgbClr val="000000">
                      <a:alpha val="65000"/>
                    </a:srgbClr>
                  </a:innerShdw>
                </a:effectLst>
              </a:rPr>
              <a:t>            (Hadis riwayat Al-Bukhari dan Muslim)</a:t>
            </a:r>
          </a:p>
        </p:txBody>
      </p:sp>
      <p:sp>
        <p:nvSpPr>
          <p:cNvPr id="2" name="Snip Diagonal Corner Rectangle 5">
            <a:extLst>
              <a:ext uri="{FF2B5EF4-FFF2-40B4-BE49-F238E27FC236}">
                <a16:creationId xmlns:a16="http://schemas.microsoft.com/office/drawing/2014/main" xmlns=""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juga :</a:t>
            </a:r>
          </a:p>
        </p:txBody>
      </p:sp>
      <p:pic>
        <p:nvPicPr>
          <p:cNvPr id="6" name="Picture 5" descr="Shape&#10;&#10;Description automatically generated with medium confidence">
            <a:extLst>
              <a:ext uri="{FF2B5EF4-FFF2-40B4-BE49-F238E27FC236}">
                <a16:creationId xmlns:a16="http://schemas.microsoft.com/office/drawing/2014/main" xmlns="" id="{0B597E30-EDDA-7AB0-0C9D-2BD094B229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1" y="1981200"/>
            <a:ext cx="8077278" cy="1282943"/>
          </a:xfrm>
          <a:prstGeom prst="rect">
            <a:avLst/>
          </a:prstGeom>
        </p:spPr>
      </p:pic>
    </p:spTree>
    <p:extLst>
      <p:ext uri="{BB962C8B-B14F-4D97-AF65-F5344CB8AC3E}">
        <p14:creationId xmlns:p14="http://schemas.microsoft.com/office/powerpoint/2010/main" val="4211539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xmlns="" id="{1FE1F87D-98FA-E885-321E-2BB98739D6B3}"/>
              </a:ext>
            </a:extLst>
          </p:cNvPr>
          <p:cNvSpPr/>
          <p:nvPr/>
        </p:nvSpPr>
        <p:spPr>
          <a:xfrm>
            <a:off x="761365" y="1143000"/>
            <a:ext cx="7580154" cy="5334000"/>
          </a:xfrm>
          <a:prstGeom prst="roundRect">
            <a:avLst/>
          </a:prstGeom>
          <a:solidFill>
            <a:schemeClr val="lt1">
              <a:alpha val="94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457200" indent="-457200" algn="just">
              <a:buFont typeface="Wingdings" panose="05000000000000000000" pitchFamily="2" charset="2"/>
              <a:buChar char="ü"/>
            </a:pPr>
            <a:r>
              <a:rPr lang="en-US" sz="3600" b="1" dirty="0" err="1">
                <a:ln w="1905"/>
                <a:solidFill>
                  <a:srgbClr val="7030A0"/>
                </a:solidFill>
                <a:effectLst>
                  <a:innerShdw blurRad="69850" dist="43180" dir="5400000">
                    <a:srgbClr val="000000">
                      <a:alpha val="65000"/>
                    </a:srgbClr>
                  </a:innerShdw>
                </a:effectLst>
              </a:rPr>
              <a:t>Marilah</a:t>
            </a:r>
            <a:r>
              <a:rPr lang="en-US" sz="3600" b="1" dirty="0">
                <a:ln w="1905"/>
                <a:solidFill>
                  <a:srgbClr val="7030A0"/>
                </a:solidFill>
                <a:effectLst>
                  <a:innerShdw blurRad="69850" dist="43180" dir="5400000">
                    <a:srgbClr val="000000">
                      <a:alpha val="65000"/>
                    </a:srgbClr>
                  </a:innerShdw>
                </a:effectLst>
              </a:rPr>
              <a:t> </a:t>
            </a:r>
            <a:r>
              <a:rPr lang="en-US" sz="3600" b="1" dirty="0" err="1">
                <a:ln w="1905"/>
                <a:solidFill>
                  <a:srgbClr val="7030A0"/>
                </a:solidFill>
                <a:effectLst>
                  <a:innerShdw blurRad="69850" dist="43180" dir="5400000">
                    <a:srgbClr val="000000">
                      <a:alpha val="65000"/>
                    </a:srgbClr>
                  </a:innerShdw>
                </a:effectLst>
              </a:rPr>
              <a:t>kita</a:t>
            </a:r>
            <a:r>
              <a:rPr lang="en-US" sz="3600" b="1" dirty="0">
                <a:ln w="1905"/>
                <a:solidFill>
                  <a:srgbClr val="7030A0"/>
                </a:solidFill>
                <a:effectLst>
                  <a:innerShdw blurRad="69850" dist="43180" dir="5400000">
                    <a:srgbClr val="000000">
                      <a:alpha val="65000"/>
                    </a:srgbClr>
                  </a:innerShdw>
                </a:effectLst>
              </a:rPr>
              <a:t> </a:t>
            </a:r>
            <a:r>
              <a:rPr lang="en-US" sz="3600" b="1" dirty="0" err="1">
                <a:ln w="1905"/>
                <a:solidFill>
                  <a:srgbClr val="7030A0"/>
                </a:solidFill>
                <a:effectLst>
                  <a:innerShdw blurRad="69850" dist="43180" dir="5400000">
                    <a:srgbClr val="000000">
                      <a:alpha val="65000"/>
                    </a:srgbClr>
                  </a:innerShdw>
                </a:effectLst>
              </a:rPr>
              <a:t>bersama-sama</a:t>
            </a:r>
            <a:r>
              <a:rPr lang="en-US" sz="3600" b="1" dirty="0">
                <a:ln w="1905"/>
                <a:solidFill>
                  <a:srgbClr val="7030A0"/>
                </a:solidFill>
                <a:effectLst>
                  <a:innerShdw blurRad="69850" dist="43180" dir="5400000">
                    <a:srgbClr val="000000">
                      <a:alpha val="65000"/>
                    </a:srgbClr>
                  </a:innerShdw>
                </a:effectLst>
              </a:rPr>
              <a:t> </a:t>
            </a:r>
            <a:r>
              <a:rPr lang="en-US" sz="3600" b="1" dirty="0" err="1">
                <a:ln w="1905"/>
                <a:solidFill>
                  <a:srgbClr val="7030A0"/>
                </a:solidFill>
                <a:effectLst>
                  <a:innerShdw blurRad="69850" dist="43180" dir="5400000">
                    <a:srgbClr val="000000">
                      <a:alpha val="65000"/>
                    </a:srgbClr>
                  </a:innerShdw>
                </a:effectLst>
              </a:rPr>
              <a:t>istiqamah</a:t>
            </a:r>
            <a:r>
              <a:rPr lang="en-US" sz="3600" b="1" dirty="0">
                <a:ln w="1905"/>
                <a:solidFill>
                  <a:srgbClr val="7030A0"/>
                </a:solidFill>
                <a:effectLst>
                  <a:innerShdw blurRad="69850" dist="43180" dir="5400000">
                    <a:srgbClr val="000000">
                      <a:alpha val="65000"/>
                    </a:srgbClr>
                  </a:innerShdw>
                </a:effectLst>
              </a:rPr>
              <a:t> </a:t>
            </a:r>
            <a:r>
              <a:rPr lang="en-US" sz="3600" b="1" dirty="0" err="1">
                <a:ln w="1905"/>
                <a:solidFill>
                  <a:srgbClr val="7030A0"/>
                </a:solidFill>
                <a:effectLst>
                  <a:innerShdw blurRad="69850" dist="43180" dir="5400000">
                    <a:srgbClr val="000000">
                      <a:alpha val="65000"/>
                    </a:srgbClr>
                  </a:innerShdw>
                </a:effectLst>
              </a:rPr>
              <a:t>dalam</a:t>
            </a:r>
            <a:r>
              <a:rPr lang="en-US" sz="3600" b="1" dirty="0">
                <a:ln w="1905"/>
                <a:solidFill>
                  <a:srgbClr val="7030A0"/>
                </a:solidFill>
                <a:effectLst>
                  <a:innerShdw blurRad="69850" dist="43180" dir="5400000">
                    <a:srgbClr val="000000">
                      <a:alpha val="65000"/>
                    </a:srgbClr>
                  </a:innerShdw>
                </a:effectLst>
              </a:rPr>
              <a:t> </a:t>
            </a:r>
            <a:r>
              <a:rPr lang="en-US" sz="3600" b="1" dirty="0" err="1">
                <a:ln w="1905"/>
                <a:solidFill>
                  <a:srgbClr val="7030A0"/>
                </a:solidFill>
                <a:effectLst>
                  <a:innerShdw blurRad="69850" dist="43180" dir="5400000">
                    <a:srgbClr val="000000">
                      <a:alpha val="65000"/>
                    </a:srgbClr>
                  </a:innerShdw>
                </a:effectLst>
              </a:rPr>
              <a:t>melaksanakan</a:t>
            </a:r>
            <a:r>
              <a:rPr lang="en-US" sz="3600" b="1" dirty="0">
                <a:ln w="1905"/>
                <a:solidFill>
                  <a:srgbClr val="7030A0"/>
                </a:solidFill>
                <a:effectLst>
                  <a:innerShdw blurRad="69850" dist="43180" dir="5400000">
                    <a:srgbClr val="000000">
                      <a:alpha val="65000"/>
                    </a:srgbClr>
                  </a:innerShdw>
                </a:effectLst>
              </a:rPr>
              <a:t> ibadah </a:t>
            </a:r>
            <a:r>
              <a:rPr lang="en-US" sz="3600" b="1" dirty="0" err="1">
                <a:ln w="1905"/>
                <a:solidFill>
                  <a:srgbClr val="7030A0"/>
                </a:solidFill>
                <a:effectLst>
                  <a:innerShdw blurRad="69850" dist="43180" dir="5400000">
                    <a:srgbClr val="000000">
                      <a:alpha val="65000"/>
                    </a:srgbClr>
                  </a:innerShdw>
                </a:effectLst>
              </a:rPr>
              <a:t>dengan</a:t>
            </a:r>
            <a:r>
              <a:rPr lang="en-US" sz="3600" b="1" dirty="0">
                <a:ln w="1905"/>
                <a:solidFill>
                  <a:srgbClr val="7030A0"/>
                </a:solidFill>
                <a:effectLst>
                  <a:innerShdw blurRad="69850" dist="43180" dir="5400000">
                    <a:srgbClr val="000000">
                      <a:alpha val="65000"/>
                    </a:srgbClr>
                  </a:innerShdw>
                </a:effectLst>
              </a:rPr>
              <a:t> </a:t>
            </a:r>
            <a:r>
              <a:rPr lang="en-US" sz="3600" b="1" dirty="0" err="1">
                <a:ln w="1905"/>
                <a:solidFill>
                  <a:srgbClr val="7030A0"/>
                </a:solidFill>
                <a:effectLst>
                  <a:innerShdw blurRad="69850" dist="43180" dir="5400000">
                    <a:srgbClr val="000000">
                      <a:alpha val="65000"/>
                    </a:srgbClr>
                  </a:innerShdw>
                </a:effectLst>
              </a:rPr>
              <a:t>bersungguh-sungguh</a:t>
            </a:r>
            <a:r>
              <a:rPr lang="en-US" sz="3600" b="1" dirty="0">
                <a:ln w="1905"/>
                <a:solidFill>
                  <a:srgbClr val="7030A0"/>
                </a:solidFill>
                <a:effectLst>
                  <a:innerShdw blurRad="69850" dist="43180" dir="5400000">
                    <a:srgbClr val="000000">
                      <a:alpha val="65000"/>
                    </a:srgbClr>
                  </a:innerShdw>
                </a:effectLst>
              </a:rPr>
              <a:t>.</a:t>
            </a:r>
          </a:p>
          <a:p>
            <a:pPr algn="just"/>
            <a:endParaRPr lang="en-US" sz="3600" b="1" dirty="0">
              <a:ln w="1905"/>
              <a:solidFill>
                <a:srgbClr val="7030A0"/>
              </a:solidFill>
              <a:effectLst>
                <a:innerShdw blurRad="69850" dist="43180" dir="5400000">
                  <a:srgbClr val="000000">
                    <a:alpha val="65000"/>
                  </a:srgbClr>
                </a:innerShdw>
              </a:effectLst>
            </a:endParaRPr>
          </a:p>
          <a:p>
            <a:pPr marL="457200" indent="-457200" algn="just">
              <a:buFont typeface="Wingdings" panose="05000000000000000000" pitchFamily="2" charset="2"/>
              <a:buChar char="ü"/>
            </a:pPr>
            <a:r>
              <a:rPr lang="fi-FI" sz="3600" b="1" dirty="0">
                <a:ln w="1905"/>
                <a:solidFill>
                  <a:srgbClr val="7030A0"/>
                </a:solidFill>
                <a:effectLst>
                  <a:innerShdw blurRad="69850" dist="43180" dir="5400000">
                    <a:srgbClr val="000000">
                      <a:alpha val="65000"/>
                    </a:srgbClr>
                  </a:innerShdw>
                </a:effectLst>
              </a:rPr>
              <a:t>Jangan lepaskan peluang meraih ganjaran yang menanti kita.</a:t>
            </a:r>
            <a:endParaRPr lang="en-US" sz="3600" b="1" dirty="0">
              <a:ln w="1905"/>
              <a:solidFill>
                <a:srgbClr val="7030A0"/>
              </a:solidFill>
              <a:effectLst>
                <a:innerShdw blurRad="69850" dist="43180" dir="5400000">
                  <a:srgbClr val="000000">
                    <a:alpha val="65000"/>
                  </a:srgbClr>
                </a:innerShdw>
              </a:effectLst>
            </a:endParaRPr>
          </a:p>
        </p:txBody>
      </p:sp>
      <p:sp>
        <p:nvSpPr>
          <p:cNvPr id="15" name="Snip Diagonal Corner Rectangle 5">
            <a:extLst>
              <a:ext uri="{FF2B5EF4-FFF2-40B4-BE49-F238E27FC236}">
                <a16:creationId xmlns:a16="http://schemas.microsoft.com/office/drawing/2014/main" xmlns="" id="{1C36385B-0113-2A09-C13F-CDA5064D1C56}"/>
              </a:ext>
            </a:extLst>
          </p:cNvPr>
          <p:cNvSpPr/>
          <p:nvPr/>
        </p:nvSpPr>
        <p:spPr>
          <a:xfrm>
            <a:off x="533400" y="152400"/>
            <a:ext cx="8077199" cy="762000"/>
          </a:xfrm>
          <a:prstGeom prst="snip2DiagRect">
            <a:avLst>
              <a:gd name="adj1" fmla="val 50000"/>
              <a:gd name="adj2" fmla="val 50000"/>
            </a:avLst>
          </a:prstGeom>
          <a:gradFill>
            <a:gsLst>
              <a:gs pos="19000">
                <a:srgbClr val="00B050"/>
              </a:gs>
              <a:gs pos="80000">
                <a:schemeClr val="tx2">
                  <a:lumMod val="40000"/>
                  <a:lumOff val="60000"/>
                </a:schemeClr>
              </a:gs>
              <a:gs pos="100000">
                <a:schemeClr val="tx2">
                  <a:lumMod val="60000"/>
                  <a:lumOff val="4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p>
        </p:txBody>
      </p:sp>
    </p:spTree>
    <p:extLst>
      <p:ext uri="{BB962C8B-B14F-4D97-AF65-F5344CB8AC3E}">
        <p14:creationId xmlns:p14="http://schemas.microsoft.com/office/powerpoint/2010/main" val="950875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79518" y="4038600"/>
            <a:ext cx="8784962" cy="2062103"/>
          </a:xfrm>
          <a:prstGeom prst="rect">
            <a:avLst/>
          </a:prstGeom>
        </p:spPr>
        <p:txBody>
          <a:bodyPr wrap="square">
            <a:spAutoFit/>
          </a:bodyPr>
          <a:lstStyle/>
          <a:p>
            <a:pPr algn="just"/>
            <a:r>
              <a:rPr lang="en-US" sz="3200" b="1" dirty="0" err="1">
                <a:ln w="1905"/>
                <a:effectLst>
                  <a:innerShdw blurRad="69850" dist="43180" dir="5400000">
                    <a:srgbClr val="000000">
                      <a:alpha val="65000"/>
                    </a:srgbClr>
                  </a:innerShdw>
                </a:effectLst>
              </a:rPr>
              <a:t>Maksudnya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3200" b="1" dirty="0">
                <a:ln w="1905"/>
                <a:solidFill>
                  <a:schemeClr val="accent2">
                    <a:lumMod val="75000"/>
                  </a:schemeClr>
                </a:solidFill>
                <a:effectLst>
                  <a:innerShdw blurRad="69850" dist="43180" dir="5400000">
                    <a:srgbClr val="000000">
                      <a:alpha val="65000"/>
                    </a:srgbClr>
                  </a:innerShdw>
                </a:effectLst>
              </a:rPr>
              <a:t>“Rugilah seseorang yang apabila Ramadan datang kepadanya, kemudian Ramadan berlalu tanpa dia mendapatkan keampunan.”</a:t>
            </a:r>
          </a:p>
          <a:p>
            <a:pPr algn="r"/>
            <a:r>
              <a:rPr lang="sv-SE" sz="3200" b="1" dirty="0">
                <a:ln w="1905"/>
                <a:solidFill>
                  <a:schemeClr val="accent2">
                    <a:lumMod val="75000"/>
                  </a:schemeClr>
                </a:solidFill>
                <a:effectLst>
                  <a:innerShdw blurRad="69850" dist="43180" dir="5400000">
                    <a:srgbClr val="000000">
                      <a:alpha val="65000"/>
                    </a:srgbClr>
                  </a:innerShdw>
                </a:effectLst>
              </a:rPr>
              <a:t>                                              (Hadith riwayat  Muslim) </a:t>
            </a:r>
          </a:p>
        </p:txBody>
      </p:sp>
      <p:sp>
        <p:nvSpPr>
          <p:cNvPr id="2" name="Snip Diagonal Corner Rectangle 5">
            <a:extLst>
              <a:ext uri="{FF2B5EF4-FFF2-40B4-BE49-F238E27FC236}">
                <a16:creationId xmlns:a16="http://schemas.microsoft.com/office/drawing/2014/main" xmlns=""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juga :</a:t>
            </a:r>
          </a:p>
        </p:txBody>
      </p:sp>
      <p:pic>
        <p:nvPicPr>
          <p:cNvPr id="5" name="Picture 4" descr="Shape&#10;&#10;Description automatically generated with medium confidence">
            <a:extLst>
              <a:ext uri="{FF2B5EF4-FFF2-40B4-BE49-F238E27FC236}">
                <a16:creationId xmlns:a16="http://schemas.microsoft.com/office/drawing/2014/main" xmlns="" id="{24875FF9-01C9-52EF-25EF-2F48F71C1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628" y="1583554"/>
            <a:ext cx="8204741" cy="2150246"/>
          </a:xfrm>
          <a:prstGeom prst="rect">
            <a:avLst/>
          </a:prstGeom>
        </p:spPr>
      </p:pic>
    </p:spTree>
    <p:extLst>
      <p:ext uri="{BB962C8B-B14F-4D97-AF65-F5344CB8AC3E}">
        <p14:creationId xmlns:p14="http://schemas.microsoft.com/office/powerpoint/2010/main" val="2947449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25000" r="-7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33400" y="152400"/>
            <a:ext cx="8077199" cy="762000"/>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514600" y="228600"/>
            <a:ext cx="4256293"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228600" y="3692981"/>
            <a:ext cx="8686800" cy="2677656"/>
          </a:xfrm>
          <a:prstGeom prst="rect">
            <a:avLst/>
          </a:prstGeom>
        </p:spPr>
        <p:txBody>
          <a:bodyPr wrap="square">
            <a:spAutoFit/>
          </a:bodyPr>
          <a:lstStyle/>
          <a:p>
            <a:pPr algn="just"/>
            <a:r>
              <a:rPr lang="ms-MY" sz="2800" b="1" dirty="0"/>
              <a:t>Maksudnya </a:t>
            </a:r>
            <a:r>
              <a:rPr lang="ms-MY" sz="2800" dirty="0">
                <a:solidFill>
                  <a:srgbClr val="002060"/>
                </a:solidFill>
              </a:rPr>
              <a:t>:</a:t>
            </a:r>
            <a:r>
              <a:rPr lang="ms-MY" sz="2800" b="1" dirty="0">
                <a:solidFill>
                  <a:srgbClr val="002060"/>
                </a:solidFill>
              </a:rPr>
              <a:t> “Dan segeralah kamu kepada (mengerjakan amal-amal yang baik untuk mendapat) keampunan daripada Tuhan kamu dan (mendapat) syurga yang bidangnya seluas segala langit dan bumi, yang disediakan bagi orang-orang yang bertakwa.”</a:t>
            </a:r>
          </a:p>
          <a:p>
            <a:pPr algn="r"/>
            <a:r>
              <a:rPr lang="ms-MY" sz="2800" b="1">
                <a:solidFill>
                  <a:srgbClr val="002060"/>
                </a:solidFill>
              </a:rPr>
              <a:t>                                                     </a:t>
            </a:r>
            <a:r>
              <a:rPr lang="ms-MY" sz="2800" b="1" dirty="0">
                <a:solidFill>
                  <a:srgbClr val="002060"/>
                </a:solidFill>
              </a:rPr>
              <a:t>(Surah Ali-Imran : Ayat 133)</a:t>
            </a:r>
          </a:p>
        </p:txBody>
      </p:sp>
      <p:pic>
        <p:nvPicPr>
          <p:cNvPr id="5" name="Picture 4" descr="Shape&#10;&#10;Description automatically generated with medium confidence">
            <a:extLst>
              <a:ext uri="{FF2B5EF4-FFF2-40B4-BE49-F238E27FC236}">
                <a16:creationId xmlns:a16="http://schemas.microsoft.com/office/drawing/2014/main" xmlns="" id="{CB6A4D70-ECB3-6B00-4A6E-7E41E15DE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467" y="1180204"/>
            <a:ext cx="8479064" cy="2538177"/>
          </a:xfrm>
          <a:prstGeom prst="rect">
            <a:avLst/>
          </a:prstGeom>
        </p:spPr>
      </p:pic>
    </p:spTree>
    <p:extLst>
      <p:ext uri="{BB962C8B-B14F-4D97-AF65-F5344CB8AC3E}">
        <p14:creationId xmlns:p14="http://schemas.microsoft.com/office/powerpoint/2010/main" val="34833034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وَلَكُمْ</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وَلِسَائِرِ الْمُسْلِمِيْنَ وَالْمُسْلِمَاتِ وَالْمُؤْمِنِيْنَ وَالْمُؤْمِنَاتِ</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427512" y="762000"/>
            <a:ext cx="8335488" cy="2585323"/>
          </a:xfrm>
          <a:prstGeom prst="rect">
            <a:avLst/>
          </a:prstGeom>
          <a:solidFill>
            <a:schemeClr val="accent2">
              <a:lumMod val="50000"/>
              <a:alpha val="55000"/>
            </a:schemeClr>
          </a:solidFill>
        </p:spPr>
        <p:txBody>
          <a:bodyPr wrap="square">
            <a:spAutoFit/>
          </a:bodyPr>
          <a:lstStyle/>
          <a:p>
            <a:pPr algn="ct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اِلَّا اللهُ وَحْدَهُ لَا شَرِيْكَ لَهُ، </a:t>
            </a:r>
          </a:p>
          <a:p>
            <a:pPr algn="ct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وَنَبِيَّنَا وَشَفِيْعَنَا وَقُدْوَتَنَا مُحَمَّدًا عَبْدُ اللهِ وَرَسُوْلُهُ صَادِقُ الْوَعْدِ الْأَمِيْنُ. </a:t>
            </a:r>
          </a:p>
        </p:txBody>
      </p:sp>
      <p:sp>
        <p:nvSpPr>
          <p:cNvPr id="5" name="TextBox 4"/>
          <p:cNvSpPr txBox="1"/>
          <p:nvPr/>
        </p:nvSpPr>
        <p:spPr>
          <a:xfrm>
            <a:off x="228600" y="3277612"/>
            <a:ext cx="8686800" cy="3539430"/>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a:p>
            <a:pPr algn="ctr" fontAlgn="auto">
              <a:spcBef>
                <a:spcPts val="0"/>
              </a:spcBef>
              <a:spcAft>
                <a:spcPts val="0"/>
              </a:spcAft>
              <a:defRPr/>
            </a:pP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Penghulu kami, Nabi Kami,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Pemberi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Syafaat</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kepada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Ikutan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 Muhammad (S.A.W)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yang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benar</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kepada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janji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lagi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bersifat</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amanah</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5293757"/>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ms-MY" sz="3200" b="1" dirty="0">
                <a:solidFill>
                  <a:srgbClr val="C00000"/>
                </a:solidFill>
              </a:rPr>
              <a:t>Ya Allah, wahai Zat Yang Maha Pengasih...</a:t>
            </a:r>
          </a:p>
          <a:p>
            <a:pPr algn="ctr"/>
            <a:endParaRPr lang="ms-MY" sz="3200" b="1" dirty="0">
              <a:solidFill>
                <a:schemeClr val="accent5">
                  <a:lumMod val="50000"/>
                </a:schemeClr>
              </a:solidFill>
            </a:endParaRPr>
          </a:p>
          <a:p>
            <a:pPr algn="just"/>
            <a:r>
              <a:rPr lang="ms-MY" sz="3200" b="1" dirty="0">
                <a:solidFill>
                  <a:schemeClr val="accent5">
                    <a:lumMod val="50000"/>
                  </a:schemeClr>
                </a:solidFill>
              </a:rPr>
              <a:t>Hindarilah kami daripada segala malapetaka, bala bencana dan wabak penyakit, daripada kekejian dan kemungkaran, daripada pelbagai persengketaan, kekejaman dan huru hara, daripada kesulitan dan kesengsaraan, yang nampak mahupun yang tersembunyi.</a:t>
            </a:r>
          </a:p>
          <a:p>
            <a:pPr algn="just"/>
            <a:endParaRPr lang="ms-MY" sz="2600" b="1" dirty="0">
              <a:solidFill>
                <a:schemeClr val="accent5">
                  <a:lumMod val="50000"/>
                </a:schemeClr>
              </a:solidFill>
            </a:endParaRPr>
          </a:p>
          <a:p>
            <a:pPr algn="ctr"/>
            <a:r>
              <a:rPr lang="ms-MY" sz="2800" b="1" dirty="0">
                <a:solidFill>
                  <a:srgbClr val="20431D"/>
                </a:solidFill>
              </a:rPr>
              <a:t>Sesungguhnya Engkau Maha Berkuasa</a:t>
            </a:r>
          </a:p>
          <a:p>
            <a:pPr algn="ctr"/>
            <a:r>
              <a:rPr lang="ms-MY" sz="2800" b="1" dirty="0">
                <a:solidFill>
                  <a:srgbClr val="20431D"/>
                </a:solidFill>
              </a:rPr>
              <a:t> atas segala sesuatu...</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726066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14370" y="1021140"/>
            <a:ext cx="8701030" cy="1446550"/>
          </a:xfrm>
          <a:prstGeom prst="rect">
            <a:avLst/>
          </a:prstGeom>
          <a:solidFill>
            <a:srgbClr val="002060">
              <a:alpha val="48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وَسَلِّمْ عَلَى سَيِّدِنَا مُحَمَّدٍ َ،</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وَعَلَى آلِهِ وَأَصْحَابِهِ وَمَنْ تَبِعَهُمْ بِإِحْسَانٍ إِلَى يَوْمِ الدِّيْنِ. </a:t>
            </a:r>
          </a:p>
        </p:txBody>
      </p:sp>
      <p:sp>
        <p:nvSpPr>
          <p:cNvPr id="4" name="TextBox 3"/>
          <p:cNvSpPr txBox="1"/>
          <p:nvPr/>
        </p:nvSpPr>
        <p:spPr>
          <a:xfrm>
            <a:off x="214370" y="3352800"/>
            <a:ext cx="8701030" cy="2092881"/>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Allah,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Nabi Muhammad SAW, dan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orang-orang yang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Akhirat</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34070"/>
            <a:ext cx="7942843" cy="1938992"/>
          </a:xfrm>
          <a:prstGeom prst="rect">
            <a:avLst/>
          </a:prstGeom>
          <a:solidFill>
            <a:srgbClr val="7030A0">
              <a:alpha val="51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فَيَا عِبَادَ اللهِ،</a:t>
            </a:r>
            <a:endParaRPr lang="en-US"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أُوصِيكُمْ وَنَفْسِي بِتَقْوَى اللهِ </a:t>
            </a:r>
            <a:endParaRPr lang="en-US"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341632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16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Wahai</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hamba-hamba</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Saya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berpesan</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tuan-tuan</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dan juga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diri</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sendiri</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supaya</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endParaRPr lang="en-U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485900" y="328494"/>
            <a:ext cx="6172200" cy="1066800"/>
          </a:xfrm>
          <a:prstGeom prst="rect">
            <a:avLst/>
          </a:prstGeom>
          <a:noFill/>
        </p:spPr>
        <p:txBody>
          <a:bodyPr wrap="square" lIns="91440" tIns="45720" rIns="91440" bIns="45720">
            <a:prstTxWarp prst="textPlain">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4800" b="1" u="sng" spc="50" dirty="0" err="1">
                <a:ln w="11430"/>
                <a:solidFill>
                  <a:schemeClr val="bg1"/>
                </a:solidFill>
                <a:effectLst>
                  <a:outerShdw blurRad="76200" dist="50800" dir="5400000" algn="tl" rotWithShape="0">
                    <a:srgbClr val="000000">
                      <a:alpha val="65000"/>
                    </a:srgbClr>
                  </a:outerShdw>
                </a:effectLst>
                <a:latin typeface="Agency FB" pitchFamily="34" charset="0"/>
              </a:rPr>
              <a:t>Tajuk</a:t>
            </a:r>
            <a:r>
              <a:rPr lang="en-US" sz="4800" b="1" u="sng" spc="50" dirty="0">
                <a:ln w="11430"/>
                <a:solidFill>
                  <a:schemeClr val="bg1"/>
                </a:solidFill>
                <a:effectLst>
                  <a:outerShdw blurRad="76200" dist="50800" dir="5400000" algn="tl" rotWithShape="0">
                    <a:srgbClr val="000000">
                      <a:alpha val="65000"/>
                    </a:srgbClr>
                  </a:outerShdw>
                </a:effectLst>
                <a:latin typeface="Agency FB" pitchFamily="34" charset="0"/>
              </a:rPr>
              <a:t> Khutbah </a:t>
            </a:r>
            <a:r>
              <a:rPr lang="en-US" sz="4800" b="1" u="sng" spc="50" dirty="0" err="1">
                <a:ln w="11430"/>
                <a:solidFill>
                  <a:schemeClr val="bg1"/>
                </a:solidFill>
                <a:effectLst>
                  <a:outerShdw blurRad="76200" dist="50800" dir="5400000" algn="tl" rotWithShape="0">
                    <a:srgbClr val="000000">
                      <a:alpha val="65000"/>
                    </a:srgbClr>
                  </a:outerShdw>
                </a:effectLst>
                <a:latin typeface="Agency FB" pitchFamily="34" charset="0"/>
              </a:rPr>
              <a:t>Hari</a:t>
            </a:r>
            <a:r>
              <a:rPr lang="en-US" sz="4800" b="1" u="sng" spc="50" dirty="0">
                <a:ln w="11430"/>
                <a:solidFill>
                  <a:schemeClr val="bg1"/>
                </a:solidFill>
                <a:effectLst>
                  <a:outerShdw blurRad="76200" dist="50800" dir="5400000" algn="tl" rotWithShape="0">
                    <a:srgbClr val="000000">
                      <a:alpha val="65000"/>
                    </a:srgbClr>
                  </a:outerShdw>
                </a:effectLst>
                <a:latin typeface="Agency FB" pitchFamily="34" charset="0"/>
              </a:rPr>
              <a:t> </a:t>
            </a:r>
            <a:r>
              <a:rPr lang="en-US" sz="4800" b="1" u="sng" spc="50" dirty="0" err="1">
                <a:ln w="11430"/>
                <a:solidFill>
                  <a:schemeClr val="bg1"/>
                </a:solidFill>
                <a:effectLst>
                  <a:outerShdw blurRad="76200" dist="50800" dir="5400000" algn="tl" rotWithShape="0">
                    <a:srgbClr val="000000">
                      <a:alpha val="65000"/>
                    </a:srgbClr>
                  </a:outerShdw>
                </a:effectLst>
                <a:latin typeface="Agency FB" pitchFamily="34" charset="0"/>
              </a:rPr>
              <a:t>Ini</a:t>
            </a:r>
            <a:r>
              <a:rPr lang="en-US" sz="4800" b="1" u="sng" spc="50" dirty="0">
                <a:ln w="11430"/>
                <a:solidFill>
                  <a:schemeClr val="bg1"/>
                </a:solidFill>
                <a:effectLst>
                  <a:outerShdw blurRad="76200" dist="50800" dir="5400000" algn="tl" rotWithShape="0">
                    <a:srgbClr val="000000">
                      <a:alpha val="65000"/>
                    </a:srgbClr>
                  </a:outerShdw>
                </a:effectLst>
                <a:latin typeface="Agency FB" pitchFamily="34" charset="0"/>
              </a:rPr>
              <a:t> :</a:t>
            </a:r>
          </a:p>
        </p:txBody>
      </p:sp>
      <p:sp>
        <p:nvSpPr>
          <p:cNvPr id="3" name="Rectangle 2"/>
          <p:cNvSpPr/>
          <p:nvPr/>
        </p:nvSpPr>
        <p:spPr>
          <a:xfrm>
            <a:off x="0" y="6400800"/>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24 SYAABAN 1444H </a:t>
            </a:r>
            <a:r>
              <a:rPr lang="fi-FI"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fi-FI" sz="2400" b="1" dirty="0">
                <a:ln w="10160">
                  <a:solidFill>
                    <a:schemeClr val="accent5"/>
                  </a:solidFill>
                  <a:prstDash val="solid"/>
                </a:ln>
                <a:effectLst>
                  <a:outerShdw blurRad="38100" dist="22860" dir="5400000" algn="tl" rotWithShape="0">
                    <a:srgbClr val="000000">
                      <a:alpha val="30000"/>
                    </a:srgbClr>
                  </a:outerShdw>
                </a:effectLst>
              </a:rPr>
              <a:t>17 MAC 2023M</a:t>
            </a:r>
          </a:p>
        </p:txBody>
      </p:sp>
      <p:sp>
        <p:nvSpPr>
          <p:cNvPr id="2" name="Rectangle 1">
            <a:extLst>
              <a:ext uri="{FF2B5EF4-FFF2-40B4-BE49-F238E27FC236}">
                <a16:creationId xmlns:a16="http://schemas.microsoft.com/office/drawing/2014/main" xmlns="" id="{272013CC-12AF-8245-BAF0-5F6CC67010C8}"/>
              </a:ext>
            </a:extLst>
          </p:cNvPr>
          <p:cNvSpPr/>
          <p:nvPr/>
        </p:nvSpPr>
        <p:spPr>
          <a:xfrm>
            <a:off x="381000" y="2667000"/>
            <a:ext cx="8382000" cy="1938992"/>
          </a:xfrm>
          <a:prstGeom prst="rect">
            <a:avLst/>
          </a:prstGeom>
        </p:spPr>
        <p:txBody>
          <a:bodyPr wrap="square">
            <a:spAutoFit/>
          </a:bodyPr>
          <a:lstStyle/>
          <a:p>
            <a:pPr algn="ctr"/>
            <a:r>
              <a:rPr lang="it-IT" sz="6000" dirty="0">
                <a:ln w="0"/>
                <a:solidFill>
                  <a:srgbClr val="FFC000"/>
                </a:solidFill>
                <a:effectLst>
                  <a:glow rad="114300">
                    <a:schemeClr val="accent2">
                      <a:lumMod val="50000"/>
                      <a:alpha val="96000"/>
                    </a:schemeClr>
                  </a:glow>
                  <a:reflection blurRad="6350" stA="43000" endPos="22000" dir="5400000" sy="-90000" algn="bl" rotWithShape="0"/>
                </a:effectLst>
                <a:latin typeface="Arial Black" pitchFamily="34" charset="0"/>
              </a:rPr>
              <a:t>RAMADAN BULAN MULIA </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xmlns="" id="{1FE1F87D-98FA-E885-321E-2BB98739D6B3}"/>
              </a:ext>
            </a:extLst>
          </p:cNvPr>
          <p:cNvSpPr/>
          <p:nvPr/>
        </p:nvSpPr>
        <p:spPr>
          <a:xfrm>
            <a:off x="200660" y="1905000"/>
            <a:ext cx="8763000" cy="1661152"/>
          </a:xfrm>
          <a:prstGeom prst="roundRect">
            <a:avLst/>
          </a:prstGeom>
          <a:solidFill>
            <a:schemeClr val="lt1">
              <a:alpha val="94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err="1">
                <a:ln w="1905"/>
                <a:solidFill>
                  <a:schemeClr val="accent2">
                    <a:lumMod val="75000"/>
                  </a:schemeClr>
                </a:solidFill>
                <a:effectLst>
                  <a:innerShdw blurRad="69850" dist="43180" dir="5400000">
                    <a:srgbClr val="000000">
                      <a:alpha val="65000"/>
                    </a:srgbClr>
                  </a:innerShdw>
                </a:effectLst>
              </a:rPr>
              <a:t>Tetamu</a:t>
            </a:r>
            <a:r>
              <a:rPr lang="en-US" sz="4400" b="1" dirty="0">
                <a:ln w="1905"/>
                <a:solidFill>
                  <a:schemeClr val="accent2">
                    <a:lumMod val="75000"/>
                  </a:schemeClr>
                </a:solidFill>
                <a:effectLst>
                  <a:innerShdw blurRad="69850" dist="43180" dir="5400000">
                    <a:srgbClr val="000000">
                      <a:alpha val="65000"/>
                    </a:srgbClr>
                  </a:innerShdw>
                </a:effectLst>
              </a:rPr>
              <a:t> yang </a:t>
            </a:r>
            <a:r>
              <a:rPr lang="en-US" sz="4400" b="1" dirty="0" err="1">
                <a:ln w="1905"/>
                <a:solidFill>
                  <a:schemeClr val="accent2">
                    <a:lumMod val="75000"/>
                  </a:schemeClr>
                </a:solidFill>
                <a:effectLst>
                  <a:innerShdw blurRad="69850" dist="43180" dir="5400000">
                    <a:srgbClr val="000000">
                      <a:alpha val="65000"/>
                    </a:srgbClr>
                  </a:innerShdw>
                </a:effectLst>
              </a:rPr>
              <a:t>dinantikan</a:t>
            </a:r>
            <a:r>
              <a:rPr lang="en-US" sz="4400" b="1" dirty="0">
                <a:ln w="1905"/>
                <a:solidFill>
                  <a:schemeClr val="accent2">
                    <a:lumMod val="75000"/>
                  </a:schemeClr>
                </a:solidFill>
                <a:effectLst>
                  <a:innerShdw blurRad="69850" dist="43180" dir="5400000">
                    <a:srgbClr val="000000">
                      <a:alpha val="65000"/>
                    </a:srgbClr>
                  </a:innerShdw>
                </a:effectLst>
              </a:rPr>
              <a:t> oleh </a:t>
            </a:r>
            <a:r>
              <a:rPr lang="en-US" sz="4400" b="1" dirty="0" err="1">
                <a:ln w="1905"/>
                <a:solidFill>
                  <a:schemeClr val="accent2">
                    <a:lumMod val="75000"/>
                  </a:schemeClr>
                </a:solidFill>
                <a:effectLst>
                  <a:innerShdw blurRad="69850" dist="43180" dir="5400000">
                    <a:srgbClr val="000000">
                      <a:alpha val="65000"/>
                    </a:srgbClr>
                  </a:innerShdw>
                </a:effectLst>
              </a:rPr>
              <a:t>sekalian</a:t>
            </a:r>
            <a:r>
              <a:rPr lang="en-US" sz="4400" b="1" dirty="0">
                <a:ln w="1905"/>
                <a:solidFill>
                  <a:schemeClr val="accent2">
                    <a:lumMod val="75000"/>
                  </a:schemeClr>
                </a:solidFill>
                <a:effectLst>
                  <a:innerShdw blurRad="69850" dist="43180" dir="5400000">
                    <a:srgbClr val="000000">
                      <a:alpha val="65000"/>
                    </a:srgbClr>
                  </a:innerShdw>
                </a:effectLst>
              </a:rPr>
              <a:t> </a:t>
            </a:r>
            <a:r>
              <a:rPr lang="en-US" sz="4400" b="1" dirty="0" err="1">
                <a:ln w="1905"/>
                <a:solidFill>
                  <a:schemeClr val="accent2">
                    <a:lumMod val="75000"/>
                  </a:schemeClr>
                </a:solidFill>
                <a:effectLst>
                  <a:innerShdw blurRad="69850" dist="43180" dir="5400000">
                    <a:srgbClr val="000000">
                      <a:alpha val="65000"/>
                    </a:srgbClr>
                  </a:innerShdw>
                </a:effectLst>
              </a:rPr>
              <a:t>kaum</a:t>
            </a:r>
            <a:r>
              <a:rPr lang="en-US" sz="4400" b="1" dirty="0">
                <a:ln w="1905"/>
                <a:solidFill>
                  <a:schemeClr val="accent2">
                    <a:lumMod val="75000"/>
                  </a:schemeClr>
                </a:solidFill>
                <a:effectLst>
                  <a:innerShdw blurRad="69850" dist="43180" dir="5400000">
                    <a:srgbClr val="000000">
                      <a:alpha val="65000"/>
                    </a:srgbClr>
                  </a:innerShdw>
                </a:effectLst>
              </a:rPr>
              <a:t> </a:t>
            </a:r>
            <a:r>
              <a:rPr lang="en-US" sz="4400" b="1" dirty="0" err="1">
                <a:ln w="1905"/>
                <a:solidFill>
                  <a:schemeClr val="accent2">
                    <a:lumMod val="75000"/>
                  </a:schemeClr>
                </a:solidFill>
                <a:effectLst>
                  <a:innerShdw blurRad="69850" dist="43180" dir="5400000">
                    <a:srgbClr val="000000">
                      <a:alpha val="65000"/>
                    </a:srgbClr>
                  </a:innerShdw>
                </a:effectLst>
              </a:rPr>
              <a:t>muslimin</a:t>
            </a:r>
            <a:r>
              <a:rPr lang="en-US" sz="4400" b="1" dirty="0">
                <a:ln w="1905"/>
                <a:solidFill>
                  <a:schemeClr val="accent2">
                    <a:lumMod val="75000"/>
                  </a:schemeClr>
                </a:solidFill>
                <a:effectLst>
                  <a:innerShdw blurRad="69850" dist="43180" dir="5400000">
                    <a:srgbClr val="000000">
                      <a:alpha val="65000"/>
                    </a:srgbClr>
                  </a:innerShdw>
                </a:effectLst>
              </a:rPr>
              <a:t>. </a:t>
            </a:r>
          </a:p>
        </p:txBody>
      </p:sp>
      <p:sp>
        <p:nvSpPr>
          <p:cNvPr id="4" name="Rounded Rectangle 7">
            <a:extLst>
              <a:ext uri="{FF2B5EF4-FFF2-40B4-BE49-F238E27FC236}">
                <a16:creationId xmlns:a16="http://schemas.microsoft.com/office/drawing/2014/main" xmlns="" id="{C0FAD0CD-DF42-5FEC-11F9-D144EBCD15A5}"/>
              </a:ext>
            </a:extLst>
          </p:cNvPr>
          <p:cNvSpPr/>
          <p:nvPr/>
        </p:nvSpPr>
        <p:spPr>
          <a:xfrm>
            <a:off x="190500" y="3977648"/>
            <a:ext cx="8763000" cy="2499352"/>
          </a:xfrm>
          <a:prstGeom prst="roundRect">
            <a:avLst/>
          </a:prstGeom>
          <a:solidFill>
            <a:schemeClr val="lt1">
              <a:alpha val="94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i-FI" sz="4400" b="1" dirty="0">
                <a:ln w="1905"/>
                <a:solidFill>
                  <a:schemeClr val="accent2">
                    <a:lumMod val="75000"/>
                  </a:schemeClr>
                </a:solidFill>
                <a:effectLst>
                  <a:innerShdw blurRad="69850" dist="43180" dir="5400000">
                    <a:srgbClr val="000000">
                      <a:alpha val="65000"/>
                    </a:srgbClr>
                  </a:innerShdw>
                </a:effectLst>
              </a:rPr>
              <a:t>Anugerah istimewa dan kurniaan yang sangat besar bagi umat Nabi Muhammad saw. </a:t>
            </a:r>
            <a:endParaRPr lang="en-US" sz="4400" b="1" dirty="0">
              <a:ln w="1905"/>
              <a:solidFill>
                <a:schemeClr val="accent2">
                  <a:lumMod val="75000"/>
                </a:schemeClr>
              </a:solidFill>
              <a:effectLst>
                <a:innerShdw blurRad="69850" dist="43180" dir="5400000">
                  <a:srgbClr val="000000">
                    <a:alpha val="65000"/>
                  </a:srgbClr>
                </a:innerShdw>
              </a:effectLst>
            </a:endParaRPr>
          </a:p>
        </p:txBody>
      </p:sp>
      <p:sp>
        <p:nvSpPr>
          <p:cNvPr id="5" name="Rectangle: Rounded Corners 4">
            <a:extLst>
              <a:ext uri="{FF2B5EF4-FFF2-40B4-BE49-F238E27FC236}">
                <a16:creationId xmlns:a16="http://schemas.microsoft.com/office/drawing/2014/main" xmlns="" id="{4EC6E8E9-F0C3-62D7-8FA8-AF3A632DF25B}"/>
              </a:ext>
            </a:extLst>
          </p:cNvPr>
          <p:cNvSpPr/>
          <p:nvPr/>
        </p:nvSpPr>
        <p:spPr>
          <a:xfrm>
            <a:off x="304800" y="304800"/>
            <a:ext cx="8534400" cy="990600"/>
          </a:xfrm>
          <a:prstGeom prst="roundRect">
            <a:avLst/>
          </a:prstGeom>
          <a:solidFill>
            <a:srgbClr val="92D05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Ramadan berkunjung lagi... </a:t>
            </a:r>
          </a:p>
        </p:txBody>
      </p:sp>
    </p:spTree>
    <p:extLst>
      <p:ext uri="{BB962C8B-B14F-4D97-AF65-F5344CB8AC3E}">
        <p14:creationId xmlns:p14="http://schemas.microsoft.com/office/powerpoint/2010/main" val="3416748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D0A6E456-7216-8046-C1B8-02CC1CA4FB83}"/>
              </a:ext>
            </a:extLst>
          </p:cNvPr>
          <p:cNvSpPr/>
          <p:nvPr/>
        </p:nvSpPr>
        <p:spPr>
          <a:xfrm>
            <a:off x="3200400" y="266700"/>
            <a:ext cx="2743200" cy="990600"/>
          </a:xfrm>
          <a:prstGeom prst="roundRect">
            <a:avLst/>
          </a:prstGeom>
          <a:solidFill>
            <a:srgbClr val="92D05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RAMADAN</a:t>
            </a:r>
          </a:p>
        </p:txBody>
      </p:sp>
      <p:sp>
        <p:nvSpPr>
          <p:cNvPr id="4" name="Rounded Rectangle 7">
            <a:extLst>
              <a:ext uri="{FF2B5EF4-FFF2-40B4-BE49-F238E27FC236}">
                <a16:creationId xmlns:a16="http://schemas.microsoft.com/office/drawing/2014/main" xmlns="" id="{2E6F0238-B174-9238-5832-F7E9087D0E7C}"/>
              </a:ext>
            </a:extLst>
          </p:cNvPr>
          <p:cNvSpPr/>
          <p:nvPr/>
        </p:nvSpPr>
        <p:spPr>
          <a:xfrm>
            <a:off x="419100" y="1981200"/>
            <a:ext cx="8305800" cy="1981200"/>
          </a:xfrm>
          <a:prstGeom prst="roundRect">
            <a:avLst/>
          </a:prstGeom>
          <a:solidFill>
            <a:schemeClr val="lt1">
              <a:alpha val="94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i-FI" sz="3200" b="1" dirty="0">
                <a:ln w="1905"/>
                <a:solidFill>
                  <a:schemeClr val="accent2">
                    <a:lumMod val="75000"/>
                  </a:schemeClr>
                </a:solidFill>
                <a:effectLst>
                  <a:innerShdw blurRad="69850" dist="43180" dir="5400000">
                    <a:srgbClr val="000000">
                      <a:alpha val="65000"/>
                    </a:srgbClr>
                  </a:innerShdw>
                </a:effectLst>
              </a:rPr>
              <a:t>Kerana masyarakat Arab tatkala mula-mula meletakkan nama bagi bulan ke - 9, cuaca pada  bulan tersebut bersangatan panas</a:t>
            </a:r>
            <a:endParaRPr lang="en-US" sz="3200" b="1" dirty="0">
              <a:ln w="1905"/>
              <a:solidFill>
                <a:schemeClr val="accent2">
                  <a:lumMod val="75000"/>
                </a:schemeClr>
              </a:solidFill>
              <a:effectLst>
                <a:innerShdw blurRad="69850" dist="43180" dir="5400000">
                  <a:srgbClr val="000000">
                    <a:alpha val="65000"/>
                  </a:srgbClr>
                </a:innerShdw>
              </a:effectLst>
            </a:endParaRPr>
          </a:p>
        </p:txBody>
      </p:sp>
      <p:sp>
        <p:nvSpPr>
          <p:cNvPr id="2" name="Rounded Rectangle 7">
            <a:extLst>
              <a:ext uri="{FF2B5EF4-FFF2-40B4-BE49-F238E27FC236}">
                <a16:creationId xmlns:a16="http://schemas.microsoft.com/office/drawing/2014/main" xmlns="" id="{926AF9E7-6EED-4418-974F-A6305A6C7FBC}"/>
              </a:ext>
            </a:extLst>
          </p:cNvPr>
          <p:cNvSpPr/>
          <p:nvPr/>
        </p:nvSpPr>
        <p:spPr>
          <a:xfrm>
            <a:off x="2190750" y="1447800"/>
            <a:ext cx="4762500" cy="666750"/>
          </a:xfrm>
          <a:prstGeom prst="roundRect">
            <a:avLst/>
          </a:prstGeom>
          <a:gradFill>
            <a:gsLst>
              <a:gs pos="0">
                <a:srgbClr val="FFFF00"/>
              </a:gs>
              <a:gs pos="35000">
                <a:srgbClr val="EFF8BA"/>
              </a:gs>
              <a:gs pos="100000">
                <a:schemeClr val="accent5">
                  <a:tint val="15000"/>
                  <a:satMod val="350000"/>
                </a:schemeClr>
              </a:gs>
            </a:gsLst>
          </a:gra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i-FI" sz="4000" b="1" dirty="0">
                <a:ln w="1905"/>
                <a:solidFill>
                  <a:srgbClr val="7030A0"/>
                </a:solidFill>
                <a:effectLst>
                  <a:innerShdw blurRad="69850" dist="43180" dir="5400000">
                    <a:srgbClr val="000000">
                      <a:alpha val="65000"/>
                    </a:srgbClr>
                  </a:innerShdw>
                </a:effectLst>
              </a:rPr>
              <a:t>Bersangatan Panas</a:t>
            </a:r>
            <a:endParaRPr lang="en-US" sz="4000" b="1" dirty="0">
              <a:ln w="1905"/>
              <a:solidFill>
                <a:srgbClr val="7030A0"/>
              </a:solidFill>
              <a:effectLst>
                <a:innerShdw blurRad="69850" dist="43180" dir="5400000">
                  <a:srgbClr val="000000">
                    <a:alpha val="65000"/>
                  </a:srgbClr>
                </a:innerShdw>
              </a:effectLst>
            </a:endParaRPr>
          </a:p>
        </p:txBody>
      </p:sp>
      <p:sp>
        <p:nvSpPr>
          <p:cNvPr id="5" name="Rounded Rectangle 7">
            <a:extLst>
              <a:ext uri="{FF2B5EF4-FFF2-40B4-BE49-F238E27FC236}">
                <a16:creationId xmlns:a16="http://schemas.microsoft.com/office/drawing/2014/main" xmlns="" id="{CA799FA2-3992-3463-DBE7-3047936C292E}"/>
              </a:ext>
            </a:extLst>
          </p:cNvPr>
          <p:cNvSpPr/>
          <p:nvPr/>
        </p:nvSpPr>
        <p:spPr>
          <a:xfrm>
            <a:off x="304800" y="4800600"/>
            <a:ext cx="8305800" cy="1447800"/>
          </a:xfrm>
          <a:prstGeom prst="roundRect">
            <a:avLst/>
          </a:prstGeom>
          <a:solidFill>
            <a:schemeClr val="lt1">
              <a:alpha val="94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i-FI" sz="3200" b="1" dirty="0">
                <a:ln w="1905"/>
                <a:solidFill>
                  <a:schemeClr val="accent2">
                    <a:lumMod val="75000"/>
                  </a:schemeClr>
                </a:solidFill>
                <a:effectLst>
                  <a:innerShdw blurRad="69850" dist="43180" dir="5400000">
                    <a:srgbClr val="000000">
                      <a:alpha val="65000"/>
                    </a:srgbClr>
                  </a:innerShdw>
                </a:effectLst>
              </a:rPr>
              <a:t>Sesuai dengan makna Ramadan yang membawa maksud panas membakar</a:t>
            </a:r>
            <a:endParaRPr lang="en-US" sz="3200" b="1" dirty="0">
              <a:ln w="1905"/>
              <a:solidFill>
                <a:schemeClr val="accent2">
                  <a:lumMod val="75000"/>
                </a:schemeClr>
              </a:solidFill>
              <a:effectLst>
                <a:innerShdw blurRad="69850" dist="43180" dir="5400000">
                  <a:srgbClr val="000000">
                    <a:alpha val="65000"/>
                  </a:srgbClr>
                </a:innerShdw>
              </a:effectLst>
            </a:endParaRPr>
          </a:p>
        </p:txBody>
      </p:sp>
      <p:sp>
        <p:nvSpPr>
          <p:cNvPr id="3" name="Rounded Rectangle 7">
            <a:extLst>
              <a:ext uri="{FF2B5EF4-FFF2-40B4-BE49-F238E27FC236}">
                <a16:creationId xmlns:a16="http://schemas.microsoft.com/office/drawing/2014/main" xmlns="" id="{921A76B8-1D63-7E45-1301-0EFE9E188B56}"/>
              </a:ext>
            </a:extLst>
          </p:cNvPr>
          <p:cNvSpPr/>
          <p:nvPr/>
        </p:nvSpPr>
        <p:spPr>
          <a:xfrm>
            <a:off x="1428750" y="4267200"/>
            <a:ext cx="6286500" cy="685800"/>
          </a:xfrm>
          <a:prstGeom prst="roundRect">
            <a:avLst/>
          </a:prstGeom>
          <a:gradFill>
            <a:gsLst>
              <a:gs pos="0">
                <a:srgbClr val="FFFF00"/>
              </a:gs>
              <a:gs pos="0">
                <a:srgbClr val="FFFF00"/>
              </a:gs>
              <a:gs pos="100000">
                <a:schemeClr val="accent5">
                  <a:tint val="15000"/>
                  <a:satMod val="350000"/>
                </a:schemeClr>
              </a:gs>
            </a:gsLst>
          </a:gra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i-FI" sz="4000" b="1" dirty="0">
                <a:ln w="1905"/>
                <a:solidFill>
                  <a:srgbClr val="7030A0"/>
                </a:solidFill>
                <a:effectLst>
                  <a:innerShdw blurRad="69850" dist="43180" dir="5400000">
                    <a:srgbClr val="000000">
                      <a:alpha val="65000"/>
                    </a:srgbClr>
                  </a:innerShdw>
                </a:effectLst>
              </a:rPr>
              <a:t>Bulan Penghapus Dosa-Dosa</a:t>
            </a:r>
            <a:endParaRPr lang="en-US" sz="4000" b="1" dirty="0">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273977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4EC6E8E9-F0C3-62D7-8FA8-AF3A632DF25B}"/>
              </a:ext>
            </a:extLst>
          </p:cNvPr>
          <p:cNvSpPr/>
          <p:nvPr/>
        </p:nvSpPr>
        <p:spPr>
          <a:xfrm>
            <a:off x="304800" y="304800"/>
            <a:ext cx="8534400" cy="990600"/>
          </a:xfrm>
          <a:prstGeom prst="roundRect">
            <a:avLst/>
          </a:prstGeom>
          <a:solidFill>
            <a:srgbClr val="92D05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Fadilat Dan Keistimewaan Bulan Ramadan</a:t>
            </a:r>
          </a:p>
        </p:txBody>
      </p:sp>
      <p:sp>
        <p:nvSpPr>
          <p:cNvPr id="3" name="Rounded Rectangle 7">
            <a:extLst>
              <a:ext uri="{FF2B5EF4-FFF2-40B4-BE49-F238E27FC236}">
                <a16:creationId xmlns:a16="http://schemas.microsoft.com/office/drawing/2014/main" xmlns="" id="{91846A68-FBA3-E105-0A7A-EB80E0A553AB}"/>
              </a:ext>
            </a:extLst>
          </p:cNvPr>
          <p:cNvSpPr/>
          <p:nvPr/>
        </p:nvSpPr>
        <p:spPr>
          <a:xfrm>
            <a:off x="419100" y="2819400"/>
            <a:ext cx="8305800" cy="1981200"/>
          </a:xfrm>
          <a:prstGeom prst="roundRect">
            <a:avLst/>
          </a:prstGeom>
          <a:solidFill>
            <a:schemeClr val="lt1">
              <a:alpha val="94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i-FI" sz="4400" b="1" dirty="0">
                <a:ln w="1905"/>
                <a:solidFill>
                  <a:schemeClr val="accent2">
                    <a:lumMod val="75000"/>
                  </a:schemeClr>
                </a:solidFill>
                <a:effectLst>
                  <a:innerShdw blurRad="69850" dist="43180" dir="5400000">
                    <a:srgbClr val="000000">
                      <a:alpha val="65000"/>
                    </a:srgbClr>
                  </a:innerShdw>
                </a:effectLst>
              </a:rPr>
              <a:t>Bulan Penuh Keberkatan </a:t>
            </a:r>
            <a:endParaRPr lang="en-US" sz="4400" b="1" dirty="0">
              <a:ln w="1905"/>
              <a:solidFill>
                <a:schemeClr val="accent2">
                  <a:lumMod val="75000"/>
                </a:schemeClr>
              </a:solidFill>
              <a:effectLst>
                <a:innerShdw blurRad="69850" dist="43180" dir="5400000">
                  <a:srgbClr val="000000">
                    <a:alpha val="65000"/>
                  </a:srgbClr>
                </a:innerShdw>
              </a:effectLst>
            </a:endParaRPr>
          </a:p>
        </p:txBody>
      </p:sp>
      <p:sp>
        <p:nvSpPr>
          <p:cNvPr id="6" name="Rounded Rectangle 7">
            <a:extLst>
              <a:ext uri="{FF2B5EF4-FFF2-40B4-BE49-F238E27FC236}">
                <a16:creationId xmlns:a16="http://schemas.microsoft.com/office/drawing/2014/main" xmlns="" id="{50D17CD7-4A2B-4927-4573-634D7F6EFF22}"/>
              </a:ext>
            </a:extLst>
          </p:cNvPr>
          <p:cNvSpPr/>
          <p:nvPr/>
        </p:nvSpPr>
        <p:spPr>
          <a:xfrm>
            <a:off x="2190750" y="2286000"/>
            <a:ext cx="4762500" cy="666750"/>
          </a:xfrm>
          <a:prstGeom prst="roundRect">
            <a:avLst/>
          </a:prstGeom>
          <a:gradFill>
            <a:gsLst>
              <a:gs pos="0">
                <a:srgbClr val="FFFF00"/>
              </a:gs>
              <a:gs pos="0">
                <a:srgbClr val="FFFF00"/>
              </a:gs>
              <a:gs pos="100000">
                <a:schemeClr val="accent5">
                  <a:tint val="15000"/>
                  <a:satMod val="350000"/>
                </a:schemeClr>
              </a:gs>
            </a:gsLst>
          </a:gra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i-FI" sz="4000" b="1" dirty="0">
                <a:ln w="1905"/>
                <a:solidFill>
                  <a:srgbClr val="7030A0"/>
                </a:solidFill>
                <a:effectLst>
                  <a:innerShdw blurRad="69850" dist="43180" dir="5400000">
                    <a:srgbClr val="000000">
                      <a:alpha val="65000"/>
                    </a:srgbClr>
                  </a:innerShdw>
                </a:effectLst>
              </a:rPr>
              <a:t>PERTAMA</a:t>
            </a:r>
            <a:endParaRPr lang="en-US" sz="4000" b="1" dirty="0">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741534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12413558</TotalTime>
  <Words>1241</Words>
  <Application>Microsoft Office PowerPoint</Application>
  <PresentationFormat>On-screen Show (4:3)</PresentationFormat>
  <Paragraphs>149</Paragraphs>
  <Slides>40</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40</vt:i4>
      </vt:variant>
    </vt:vector>
  </HeadingPairs>
  <TitlesOfParts>
    <vt:vector size="57" baseType="lpstr">
      <vt:lpstr>Arial Unicode MS</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741</cp:revision>
  <dcterms:created xsi:type="dcterms:W3CDTF">2017-12-24T04:47:57Z</dcterms:created>
  <dcterms:modified xsi:type="dcterms:W3CDTF">2023-03-15T07:02:05Z</dcterms:modified>
</cp:coreProperties>
</file>